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  <p:sldId id="270" r:id="R10038"/>
    <p:sldId id="271" r:id="R10039"/>
    <p:sldId id="272" r:id="R10040"/>
    <p:sldId id="273" r:id="R10041"/>
    <p:sldId id="274" r:id="R10042"/>
    <p:sldId id="275" r:id="R10043"/>
    <p:sldId id="276" r:id="R10044"/>
  </p:sldIdLst>
  <p:sldSz cx="12192000" cy="6858000" type="custom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Relationship Id="R10038" Type="http://schemas.openxmlformats.org/officeDocument/2006/relationships/slide" Target="slides/slide15.xml"/><Relationship Id="R10039" Type="http://schemas.openxmlformats.org/officeDocument/2006/relationships/slide" Target="slides/slide16.xml"/><Relationship Id="R10040" Type="http://schemas.openxmlformats.org/officeDocument/2006/relationships/slide" Target="slides/slide17.xml"/><Relationship Id="R10041" Type="http://schemas.openxmlformats.org/officeDocument/2006/relationships/slide" Target="slides/slide18.xml"/><Relationship Id="R10042" Type="http://schemas.openxmlformats.org/officeDocument/2006/relationships/slide" Target="slides/slide19.xml"/><Relationship Id="R10043" Type="http://schemas.openxmlformats.org/officeDocument/2006/relationships/slide" Target="slides/slide20.xml"/><Relationship Id="R10044" Type="http://schemas.openxmlformats.org/officeDocument/2006/relationships/slide" Target="slides/slide21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9" Type="http://schemas.openxmlformats.org/officeDocument/2006/relationships/image" Target="../media/image109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0" Type="http://schemas.openxmlformats.org/officeDocument/2006/relationships/image" Target="../media/image110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1" Type="http://schemas.openxmlformats.org/officeDocument/2006/relationships/image" Target="../media/image111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2" Type="http://schemas.openxmlformats.org/officeDocument/2006/relationships/image" Target="../media/image112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3" Type="http://schemas.openxmlformats.org/officeDocument/2006/relationships/image" Target="../media/image113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4" Type="http://schemas.openxmlformats.org/officeDocument/2006/relationships/image" Target="../media/image114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5" Type="http://schemas.openxmlformats.org/officeDocument/2006/relationships/image" Target="../media/image115.png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6" Type="http://schemas.openxmlformats.org/officeDocument/2006/relationships/image" Target="../media/image116.png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7" Type="http://schemas.openxmlformats.org/officeDocument/2006/relationships/image" Target="../media/image117.png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8" Type="http://schemas.openxmlformats.org/officeDocument/2006/relationships/image" Target="../media/image118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1" Type="http://schemas.openxmlformats.org/officeDocument/2006/relationships/image" Target="../media/image101.png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9" Type="http://schemas.openxmlformats.org/officeDocument/2006/relationships/image" Target="../media/image119.png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0" Type="http://schemas.openxmlformats.org/officeDocument/2006/relationships/image" Target="../media/image120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2" Type="http://schemas.openxmlformats.org/officeDocument/2006/relationships/image" Target="../media/image102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3" Type="http://schemas.openxmlformats.org/officeDocument/2006/relationships/image" Target="../media/image103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4" Type="http://schemas.openxmlformats.org/officeDocument/2006/relationships/image" Target="../media/image104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5" Type="http://schemas.openxmlformats.org/officeDocument/2006/relationships/image" Target="../media/image105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6" Type="http://schemas.openxmlformats.org/officeDocument/2006/relationships/image" Target="../media/image106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7" Type="http://schemas.openxmlformats.org/officeDocument/2006/relationships/image" Target="../media/image107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8" Type="http://schemas.openxmlformats.org/officeDocument/2006/relationships/image" Target="../media/image108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9" name="Picture 109"/>
          <p:cNvPicPr>
            <a:picLocks noChangeAspect="0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0" name="Picture 110"/>
          <p:cNvPicPr>
            <a:picLocks noChangeAspect="0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1" name="Picture 111"/>
          <p:cNvPicPr>
            <a:picLocks noChangeAspect="0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2" name="Picture 112"/>
          <p:cNvPicPr>
            <a:picLocks noChangeAspect="0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3" name="Picture 113"/>
          <p:cNvPicPr>
            <a:picLocks noChangeAspect="0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4" name="Picture 114"/>
          <p:cNvPicPr>
            <a:picLocks noChangeAspect="0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5" name="Picture 115"/>
          <p:cNvPicPr>
            <a:picLocks noChangeAspect="0"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6" name="Picture 116"/>
          <p:cNvPicPr>
            <a:picLocks noChangeAspect="0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7" name="Picture 117"/>
          <p:cNvPicPr>
            <a:picLocks noChangeAspect="0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8" name="Picture 118"/>
          <p:cNvPicPr>
            <a:picLocks noChangeAspect="0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20" name="Picture 120"/>
          <p:cNvPicPr>
            <a:picLocks noChangeAspect="0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8" name="Picture 108"/>
          <p:cNvPicPr>
            <a:picLocks noChangeAspect="0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21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