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comments/modernComment_10A_87FAACD9.xml" ContentType="application/vnd.ms-powerpoint.comments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97" r:id="rId2"/>
    <p:sldId id="257" r:id="rId3"/>
    <p:sldId id="260" r:id="rId4"/>
    <p:sldId id="259" r:id="rId5"/>
    <p:sldId id="261" r:id="rId6"/>
    <p:sldId id="299" r:id="rId7"/>
    <p:sldId id="277" r:id="rId8"/>
    <p:sldId id="298" r:id="rId9"/>
    <p:sldId id="295" r:id="rId10"/>
    <p:sldId id="279" r:id="rId11"/>
    <p:sldId id="288" r:id="rId12"/>
    <p:sldId id="294" r:id="rId13"/>
    <p:sldId id="292" r:id="rId14"/>
    <p:sldId id="280" r:id="rId15"/>
    <p:sldId id="287" r:id="rId16"/>
    <p:sldId id="262" r:id="rId17"/>
    <p:sldId id="282" r:id="rId18"/>
    <p:sldId id="296" r:id="rId19"/>
    <p:sldId id="285" r:id="rId20"/>
    <p:sldId id="286" r:id="rId21"/>
    <p:sldId id="266" r:id="rId22"/>
    <p:sldId id="271" r:id="rId23"/>
    <p:sldId id="300" r:id="rId24"/>
    <p:sldId id="301" r:id="rId25"/>
    <p:sldId id="293" r:id="rId26"/>
    <p:sldId id="26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E6BC20E-9C72-1012-CB09-EB5144F1D24F}" name="Meghan O. Foresman" initials="MF" userId="S::mforesman@baxterwoodman.com::5af91f98-5da9-4848-8ab8-0ca3e0fcb84a" providerId="AD"/>
  <p188:author id="{B99D597C-31A0-85F7-063C-21A844DB419B}" name="Jason A. Atchison" initials="JA" userId="S::jatchison@baxterwoodman.com::dce75b9d-0c64-4cda-90ea-7253191c20f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5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5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omments/modernComment_10A_87FAACD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BF9D59D-A470-4AAC-B75C-E3E32016E4BF}" authorId="{B99D597C-31A0-85F7-063C-21A844DB419B}" status="resolved" created="2026-01-11T20:12:43.203" complete="100000">
    <pc:sldMkLst xmlns:pc="http://schemas.microsoft.com/office/powerpoint/2013/main/command">
      <pc:docMk/>
      <pc:sldMk cId="2281352409" sldId="266"/>
    </pc:sldMkLst>
    <p188:txBody>
      <a:bodyPr/>
      <a:lstStyle/>
      <a:p>
        <a:r>
          <a:rPr lang="en-US"/>
          <a:t>Lets shift this slide into the grant funds uses. We will pitch this as a Innovation grant specific option.  </a:t>
        </a:r>
      </a:p>
    </p188:txBody>
  </p188:cm>
</p188:cmLst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image" Target="../media/image5.svg"/><Relationship Id="rId4" Type="http://schemas.openxmlformats.org/officeDocument/2006/relationships/image" Target="../media/image8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svg"/><Relationship Id="rId1" Type="http://schemas.openxmlformats.org/officeDocument/2006/relationships/image" Target="../media/image10.sv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Relationship Id="rId4" Type="http://schemas.openxmlformats.org/officeDocument/2006/relationships/image" Target="../media/image17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svg"/><Relationship Id="rId1" Type="http://schemas.openxmlformats.org/officeDocument/2006/relationships/image" Target="../media/image18.svg"/><Relationship Id="rId6" Type="http://schemas.openxmlformats.org/officeDocument/2006/relationships/image" Target="../media/image23.svg"/><Relationship Id="rId5" Type="http://schemas.openxmlformats.org/officeDocument/2006/relationships/image" Target="../media/image22.svg"/><Relationship Id="rId4" Type="http://schemas.openxmlformats.org/officeDocument/2006/relationships/image" Target="../media/image21.sv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svg"/><Relationship Id="rId1" Type="http://schemas.openxmlformats.org/officeDocument/2006/relationships/image" Target="../media/image2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image" Target="../media/image5.sv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svg"/><Relationship Id="rId1" Type="http://schemas.openxmlformats.org/officeDocument/2006/relationships/image" Target="../media/image10.sv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Relationship Id="rId4" Type="http://schemas.openxmlformats.org/officeDocument/2006/relationships/image" Target="../media/image17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svg"/><Relationship Id="rId1" Type="http://schemas.openxmlformats.org/officeDocument/2006/relationships/image" Target="../media/image18.svg"/><Relationship Id="rId6" Type="http://schemas.openxmlformats.org/officeDocument/2006/relationships/image" Target="../media/image23.svg"/><Relationship Id="rId5" Type="http://schemas.openxmlformats.org/officeDocument/2006/relationships/image" Target="../media/image22.svg"/><Relationship Id="rId4" Type="http://schemas.openxmlformats.org/officeDocument/2006/relationships/image" Target="../media/image21.svg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svg"/><Relationship Id="rId1" Type="http://schemas.openxmlformats.org/officeDocument/2006/relationships/image" Target="../media/image2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667C88-0E74-43BB-9924-3D25D880410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F77E59C-A9B8-4909-A019-DFBB775ECA8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Introduction</a:t>
          </a:r>
        </a:p>
      </dgm:t>
    </dgm:pt>
    <dgm:pt modelId="{7F289B6A-2E8A-43CF-889E-7D4007865D64}" type="parTrans" cxnId="{7E763D2C-1541-4337-AB78-0A15B474B69D}">
      <dgm:prSet/>
      <dgm:spPr/>
      <dgm:t>
        <a:bodyPr/>
        <a:lstStyle/>
        <a:p>
          <a:endParaRPr lang="en-US"/>
        </a:p>
      </dgm:t>
    </dgm:pt>
    <dgm:pt modelId="{8D8846F1-104F-4DB4-94C9-F2DA357D9EA6}" type="sibTrans" cxnId="{7E763D2C-1541-4337-AB78-0A15B474B69D}">
      <dgm:prSet/>
      <dgm:spPr/>
      <dgm:t>
        <a:bodyPr/>
        <a:lstStyle/>
        <a:p>
          <a:endParaRPr lang="en-US"/>
        </a:p>
      </dgm:t>
    </dgm:pt>
    <dgm:pt modelId="{676E38BF-4F6D-458C-8A3F-460BD220B3C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Consortium Overview</a:t>
          </a:r>
        </a:p>
      </dgm:t>
    </dgm:pt>
    <dgm:pt modelId="{9F18899A-29F6-40B3-9BDD-972F4D15F3FD}" type="parTrans" cxnId="{34B9E5EE-0413-433A-ACE3-D5220DE2A335}">
      <dgm:prSet/>
      <dgm:spPr/>
      <dgm:t>
        <a:bodyPr/>
        <a:lstStyle/>
        <a:p>
          <a:endParaRPr lang="en-US"/>
        </a:p>
      </dgm:t>
    </dgm:pt>
    <dgm:pt modelId="{45317C84-9F89-431B-9A1C-6DDAC594E278}" type="sibTrans" cxnId="{34B9E5EE-0413-433A-ACE3-D5220DE2A335}">
      <dgm:prSet/>
      <dgm:spPr/>
      <dgm:t>
        <a:bodyPr/>
        <a:lstStyle/>
        <a:p>
          <a:endParaRPr lang="en-US"/>
        </a:p>
      </dgm:t>
    </dgm:pt>
    <dgm:pt modelId="{CA8A3E66-F250-4478-92F5-7AE5DCB5126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Innovation Grant</a:t>
          </a:r>
        </a:p>
      </dgm:t>
    </dgm:pt>
    <dgm:pt modelId="{304EF2AD-06D6-4426-A827-C2E94DBB1183}" type="parTrans" cxnId="{DA9973F6-0704-4909-8979-4D7FDDD04963}">
      <dgm:prSet/>
      <dgm:spPr/>
      <dgm:t>
        <a:bodyPr/>
        <a:lstStyle/>
        <a:p>
          <a:endParaRPr lang="en-US"/>
        </a:p>
      </dgm:t>
    </dgm:pt>
    <dgm:pt modelId="{A8F5D8E8-81E2-4359-BBC0-B6BD98B4B4C0}" type="sibTrans" cxnId="{DA9973F6-0704-4909-8979-4D7FDDD04963}">
      <dgm:prSet/>
      <dgm:spPr/>
      <dgm:t>
        <a:bodyPr/>
        <a:lstStyle/>
        <a:p>
          <a:endParaRPr lang="en-US"/>
        </a:p>
      </dgm:t>
    </dgm:pt>
    <dgm:pt modelId="{D9F78098-DBD4-4D01-8CE2-9CBFEA7874D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Lessons Learned</a:t>
          </a:r>
        </a:p>
      </dgm:t>
    </dgm:pt>
    <dgm:pt modelId="{77592C82-6EBF-45DB-A0F9-6A13515D3B9E}" type="parTrans" cxnId="{A27DFBE1-B86F-44A2-ADAE-FF72D7C708CC}">
      <dgm:prSet/>
      <dgm:spPr/>
      <dgm:t>
        <a:bodyPr/>
        <a:lstStyle/>
        <a:p>
          <a:endParaRPr lang="en-US"/>
        </a:p>
      </dgm:t>
    </dgm:pt>
    <dgm:pt modelId="{8EAE1341-7F82-4E6E-9FF9-912822AFB132}" type="sibTrans" cxnId="{A27DFBE1-B86F-44A2-ADAE-FF72D7C708CC}">
      <dgm:prSet/>
      <dgm:spPr/>
      <dgm:t>
        <a:bodyPr/>
        <a:lstStyle/>
        <a:p>
          <a:endParaRPr lang="en-US"/>
        </a:p>
      </dgm:t>
    </dgm:pt>
    <dgm:pt modelId="{52BB7AF9-3E1B-4543-B2D3-055698F8B005}" type="pres">
      <dgm:prSet presAssocID="{0F667C88-0E74-43BB-9924-3D25D8804106}" presName="root" presStyleCnt="0">
        <dgm:presLayoutVars>
          <dgm:dir/>
          <dgm:resizeHandles val="exact"/>
        </dgm:presLayoutVars>
      </dgm:prSet>
      <dgm:spPr/>
    </dgm:pt>
    <dgm:pt modelId="{4D02705A-0862-4F54-B1EF-0F88A334F9E0}" type="pres">
      <dgm:prSet presAssocID="{0F77E59C-A9B8-4909-A019-DFBB775ECA8A}" presName="compNode" presStyleCnt="0"/>
      <dgm:spPr/>
    </dgm:pt>
    <dgm:pt modelId="{32E9B173-A2EA-4155-B31F-526ABFB21734}" type="pres">
      <dgm:prSet presAssocID="{0F77E59C-A9B8-4909-A019-DFBB775ECA8A}" presName="iconBgRect" presStyleLbl="bgShp" presStyleIdx="0" presStyleCnt="4"/>
      <dgm:spPr/>
    </dgm:pt>
    <dgm:pt modelId="{517099D2-ED0C-4447-8E73-120D51960C08}" type="pres">
      <dgm:prSet presAssocID="{0F77E59C-A9B8-4909-A019-DFBB775ECA8A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4819DEDE-CE50-4D75-8B76-99F6C111E94D}" type="pres">
      <dgm:prSet presAssocID="{0F77E59C-A9B8-4909-A019-DFBB775ECA8A}" presName="spaceRect" presStyleCnt="0"/>
      <dgm:spPr/>
    </dgm:pt>
    <dgm:pt modelId="{81881FDD-D4C3-496A-BFB6-CDBB7C83A06E}" type="pres">
      <dgm:prSet presAssocID="{0F77E59C-A9B8-4909-A019-DFBB775ECA8A}" presName="textRect" presStyleLbl="revTx" presStyleIdx="0" presStyleCnt="4">
        <dgm:presLayoutVars>
          <dgm:chMax val="1"/>
          <dgm:chPref val="1"/>
        </dgm:presLayoutVars>
      </dgm:prSet>
      <dgm:spPr/>
    </dgm:pt>
    <dgm:pt modelId="{CF29A0BC-F31B-4358-ACED-63918292E21A}" type="pres">
      <dgm:prSet presAssocID="{8D8846F1-104F-4DB4-94C9-F2DA357D9EA6}" presName="sibTrans" presStyleCnt="0"/>
      <dgm:spPr/>
    </dgm:pt>
    <dgm:pt modelId="{186DFEDC-FDB9-418F-AB3E-DA51F0CDF6D5}" type="pres">
      <dgm:prSet presAssocID="{676E38BF-4F6D-458C-8A3F-460BD220B3C4}" presName="compNode" presStyleCnt="0"/>
      <dgm:spPr/>
    </dgm:pt>
    <dgm:pt modelId="{4AE1872B-5229-4B58-8A37-C4BCAFBD5589}" type="pres">
      <dgm:prSet presAssocID="{676E38BF-4F6D-458C-8A3F-460BD220B3C4}" presName="iconBgRect" presStyleLbl="bgShp" presStyleIdx="1" presStyleCnt="4"/>
      <dgm:spPr/>
    </dgm:pt>
    <dgm:pt modelId="{548473A9-1AB3-40E6-825D-C58CB8A726A8}" type="pres">
      <dgm:prSet presAssocID="{676E38BF-4F6D-458C-8A3F-460BD220B3C4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EA0A090B-580E-4DA2-A700-1A7EDE7595B4}" type="pres">
      <dgm:prSet presAssocID="{676E38BF-4F6D-458C-8A3F-460BD220B3C4}" presName="spaceRect" presStyleCnt="0"/>
      <dgm:spPr/>
    </dgm:pt>
    <dgm:pt modelId="{63C67E72-611B-42AD-AB22-63C42B51721B}" type="pres">
      <dgm:prSet presAssocID="{676E38BF-4F6D-458C-8A3F-460BD220B3C4}" presName="textRect" presStyleLbl="revTx" presStyleIdx="1" presStyleCnt="4">
        <dgm:presLayoutVars>
          <dgm:chMax val="1"/>
          <dgm:chPref val="1"/>
        </dgm:presLayoutVars>
      </dgm:prSet>
      <dgm:spPr/>
    </dgm:pt>
    <dgm:pt modelId="{98F1F4AE-CED8-47D1-BB6F-C252A3A4DCEF}" type="pres">
      <dgm:prSet presAssocID="{45317C84-9F89-431B-9A1C-6DDAC594E278}" presName="sibTrans" presStyleCnt="0"/>
      <dgm:spPr/>
    </dgm:pt>
    <dgm:pt modelId="{AE7EC528-3BA9-4882-959B-04E253210CF4}" type="pres">
      <dgm:prSet presAssocID="{CA8A3E66-F250-4478-92F5-7AE5DCB51269}" presName="compNode" presStyleCnt="0"/>
      <dgm:spPr/>
    </dgm:pt>
    <dgm:pt modelId="{1DEF465C-0831-4D3A-BFD3-89CF994C6119}" type="pres">
      <dgm:prSet presAssocID="{CA8A3E66-F250-4478-92F5-7AE5DCB51269}" presName="iconBgRect" presStyleLbl="bgShp" presStyleIdx="2" presStyleCnt="4"/>
      <dgm:spPr/>
    </dgm:pt>
    <dgm:pt modelId="{F634BF98-F201-4647-9363-BB4936D3C2A9}" type="pres">
      <dgm:prSet presAssocID="{CA8A3E66-F250-4478-92F5-7AE5DCB51269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9E358021-9493-468A-811F-557F37B8A3F2}" type="pres">
      <dgm:prSet presAssocID="{CA8A3E66-F250-4478-92F5-7AE5DCB51269}" presName="spaceRect" presStyleCnt="0"/>
      <dgm:spPr/>
    </dgm:pt>
    <dgm:pt modelId="{20CC531C-8FD4-47CF-8E69-417CD810220E}" type="pres">
      <dgm:prSet presAssocID="{CA8A3E66-F250-4478-92F5-7AE5DCB51269}" presName="textRect" presStyleLbl="revTx" presStyleIdx="2" presStyleCnt="4">
        <dgm:presLayoutVars>
          <dgm:chMax val="1"/>
          <dgm:chPref val="1"/>
        </dgm:presLayoutVars>
      </dgm:prSet>
      <dgm:spPr/>
    </dgm:pt>
    <dgm:pt modelId="{A04AE690-134B-4A89-B82E-214256BE0377}" type="pres">
      <dgm:prSet presAssocID="{A8F5D8E8-81E2-4359-BBC0-B6BD98B4B4C0}" presName="sibTrans" presStyleCnt="0"/>
      <dgm:spPr/>
    </dgm:pt>
    <dgm:pt modelId="{51B89ADD-A42F-4508-B43A-D113BD3C654F}" type="pres">
      <dgm:prSet presAssocID="{D9F78098-DBD4-4D01-8CE2-9CBFEA7874DC}" presName="compNode" presStyleCnt="0"/>
      <dgm:spPr/>
    </dgm:pt>
    <dgm:pt modelId="{FE64622D-446D-48FE-B796-3CFDAC174B50}" type="pres">
      <dgm:prSet presAssocID="{D9F78098-DBD4-4D01-8CE2-9CBFEA7874DC}" presName="iconBgRect" presStyleLbl="bgShp" presStyleIdx="3" presStyleCnt="4"/>
      <dgm:spPr/>
    </dgm:pt>
    <dgm:pt modelId="{CFE46572-8053-4F40-84FC-FEB0A7DBB501}" type="pres">
      <dgm:prSet presAssocID="{D9F78098-DBD4-4D01-8CE2-9CBFEA7874DC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42D426C7-FE49-4F85-9E2D-01C7FB8A09C5}" type="pres">
      <dgm:prSet presAssocID="{D9F78098-DBD4-4D01-8CE2-9CBFEA7874DC}" presName="spaceRect" presStyleCnt="0"/>
      <dgm:spPr/>
    </dgm:pt>
    <dgm:pt modelId="{74EEACD7-9054-45E0-B33F-791E5AC97093}" type="pres">
      <dgm:prSet presAssocID="{D9F78098-DBD4-4D01-8CE2-9CBFEA7874D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E763D2C-1541-4337-AB78-0A15B474B69D}" srcId="{0F667C88-0E74-43BB-9924-3D25D8804106}" destId="{0F77E59C-A9B8-4909-A019-DFBB775ECA8A}" srcOrd="0" destOrd="0" parTransId="{7F289B6A-2E8A-43CF-889E-7D4007865D64}" sibTransId="{8D8846F1-104F-4DB4-94C9-F2DA357D9EA6}"/>
    <dgm:cxn modelId="{C74BF433-CB3B-455D-8526-E89DE94310C3}" type="presOf" srcId="{676E38BF-4F6D-458C-8A3F-460BD220B3C4}" destId="{63C67E72-611B-42AD-AB22-63C42B51721B}" srcOrd="0" destOrd="0" presId="urn:microsoft.com/office/officeart/2018/5/layout/IconCircleLabelList"/>
    <dgm:cxn modelId="{27A92735-8BC7-41DA-A948-BAA77CE1727D}" type="presOf" srcId="{CA8A3E66-F250-4478-92F5-7AE5DCB51269}" destId="{20CC531C-8FD4-47CF-8E69-417CD810220E}" srcOrd="0" destOrd="0" presId="urn:microsoft.com/office/officeart/2018/5/layout/IconCircleLabelList"/>
    <dgm:cxn modelId="{B38F8040-0C9E-4677-A4DB-A3FA4A3CBC54}" type="presOf" srcId="{0F77E59C-A9B8-4909-A019-DFBB775ECA8A}" destId="{81881FDD-D4C3-496A-BFB6-CDBB7C83A06E}" srcOrd="0" destOrd="0" presId="urn:microsoft.com/office/officeart/2018/5/layout/IconCircleLabelList"/>
    <dgm:cxn modelId="{ECD48B76-0204-429C-8C4A-386A1B1787FF}" type="presOf" srcId="{D9F78098-DBD4-4D01-8CE2-9CBFEA7874DC}" destId="{74EEACD7-9054-45E0-B33F-791E5AC97093}" srcOrd="0" destOrd="0" presId="urn:microsoft.com/office/officeart/2018/5/layout/IconCircleLabelList"/>
    <dgm:cxn modelId="{6E8445BB-6AEF-48B1-9965-8296BEECB1F8}" type="presOf" srcId="{0F667C88-0E74-43BB-9924-3D25D8804106}" destId="{52BB7AF9-3E1B-4543-B2D3-055698F8B005}" srcOrd="0" destOrd="0" presId="urn:microsoft.com/office/officeart/2018/5/layout/IconCircleLabelList"/>
    <dgm:cxn modelId="{A27DFBE1-B86F-44A2-ADAE-FF72D7C708CC}" srcId="{0F667C88-0E74-43BB-9924-3D25D8804106}" destId="{D9F78098-DBD4-4D01-8CE2-9CBFEA7874DC}" srcOrd="3" destOrd="0" parTransId="{77592C82-6EBF-45DB-A0F9-6A13515D3B9E}" sibTransId="{8EAE1341-7F82-4E6E-9FF9-912822AFB132}"/>
    <dgm:cxn modelId="{34B9E5EE-0413-433A-ACE3-D5220DE2A335}" srcId="{0F667C88-0E74-43BB-9924-3D25D8804106}" destId="{676E38BF-4F6D-458C-8A3F-460BD220B3C4}" srcOrd="1" destOrd="0" parTransId="{9F18899A-29F6-40B3-9BDD-972F4D15F3FD}" sibTransId="{45317C84-9F89-431B-9A1C-6DDAC594E278}"/>
    <dgm:cxn modelId="{DA9973F6-0704-4909-8979-4D7FDDD04963}" srcId="{0F667C88-0E74-43BB-9924-3D25D8804106}" destId="{CA8A3E66-F250-4478-92F5-7AE5DCB51269}" srcOrd="2" destOrd="0" parTransId="{304EF2AD-06D6-4426-A827-C2E94DBB1183}" sibTransId="{A8F5D8E8-81E2-4359-BBC0-B6BD98B4B4C0}"/>
    <dgm:cxn modelId="{37CF7A7D-06AB-4699-91B8-3E6692D93208}" type="presParOf" srcId="{52BB7AF9-3E1B-4543-B2D3-055698F8B005}" destId="{4D02705A-0862-4F54-B1EF-0F88A334F9E0}" srcOrd="0" destOrd="0" presId="urn:microsoft.com/office/officeart/2018/5/layout/IconCircleLabelList"/>
    <dgm:cxn modelId="{10CB901D-3E5D-4EDA-A783-ADAF6822ABA2}" type="presParOf" srcId="{4D02705A-0862-4F54-B1EF-0F88A334F9E0}" destId="{32E9B173-A2EA-4155-B31F-526ABFB21734}" srcOrd="0" destOrd="0" presId="urn:microsoft.com/office/officeart/2018/5/layout/IconCircleLabelList"/>
    <dgm:cxn modelId="{A2B0B774-E569-4B0F-AD1E-EF7F0EC0CEDD}" type="presParOf" srcId="{4D02705A-0862-4F54-B1EF-0F88A334F9E0}" destId="{517099D2-ED0C-4447-8E73-120D51960C08}" srcOrd="1" destOrd="0" presId="urn:microsoft.com/office/officeart/2018/5/layout/IconCircleLabelList"/>
    <dgm:cxn modelId="{E43852AE-77BB-4796-828D-4866599B2E25}" type="presParOf" srcId="{4D02705A-0862-4F54-B1EF-0F88A334F9E0}" destId="{4819DEDE-CE50-4D75-8B76-99F6C111E94D}" srcOrd="2" destOrd="0" presId="urn:microsoft.com/office/officeart/2018/5/layout/IconCircleLabelList"/>
    <dgm:cxn modelId="{FCFAC14F-AC65-4378-A254-7C4A003DFFFC}" type="presParOf" srcId="{4D02705A-0862-4F54-B1EF-0F88A334F9E0}" destId="{81881FDD-D4C3-496A-BFB6-CDBB7C83A06E}" srcOrd="3" destOrd="0" presId="urn:microsoft.com/office/officeart/2018/5/layout/IconCircleLabelList"/>
    <dgm:cxn modelId="{6BC52B80-9218-4636-8760-353586BA5F67}" type="presParOf" srcId="{52BB7AF9-3E1B-4543-B2D3-055698F8B005}" destId="{CF29A0BC-F31B-4358-ACED-63918292E21A}" srcOrd="1" destOrd="0" presId="urn:microsoft.com/office/officeart/2018/5/layout/IconCircleLabelList"/>
    <dgm:cxn modelId="{C0D533A7-8EE1-4AF3-A56D-F22DD06498A1}" type="presParOf" srcId="{52BB7AF9-3E1B-4543-B2D3-055698F8B005}" destId="{186DFEDC-FDB9-418F-AB3E-DA51F0CDF6D5}" srcOrd="2" destOrd="0" presId="urn:microsoft.com/office/officeart/2018/5/layout/IconCircleLabelList"/>
    <dgm:cxn modelId="{1BAC8684-E96F-40A0-8962-B647BFCCCA54}" type="presParOf" srcId="{186DFEDC-FDB9-418F-AB3E-DA51F0CDF6D5}" destId="{4AE1872B-5229-4B58-8A37-C4BCAFBD5589}" srcOrd="0" destOrd="0" presId="urn:microsoft.com/office/officeart/2018/5/layout/IconCircleLabelList"/>
    <dgm:cxn modelId="{A0FB28FD-3570-4062-95F7-0E492E956B40}" type="presParOf" srcId="{186DFEDC-FDB9-418F-AB3E-DA51F0CDF6D5}" destId="{548473A9-1AB3-40E6-825D-C58CB8A726A8}" srcOrd="1" destOrd="0" presId="urn:microsoft.com/office/officeart/2018/5/layout/IconCircleLabelList"/>
    <dgm:cxn modelId="{48FBBD10-B148-4CF0-A2A6-A5EF347B8B9F}" type="presParOf" srcId="{186DFEDC-FDB9-418F-AB3E-DA51F0CDF6D5}" destId="{EA0A090B-580E-4DA2-A700-1A7EDE7595B4}" srcOrd="2" destOrd="0" presId="urn:microsoft.com/office/officeart/2018/5/layout/IconCircleLabelList"/>
    <dgm:cxn modelId="{E6983255-A8CB-46F5-91DE-09169BD0EC76}" type="presParOf" srcId="{186DFEDC-FDB9-418F-AB3E-DA51F0CDF6D5}" destId="{63C67E72-611B-42AD-AB22-63C42B51721B}" srcOrd="3" destOrd="0" presId="urn:microsoft.com/office/officeart/2018/5/layout/IconCircleLabelList"/>
    <dgm:cxn modelId="{15CDF3D4-73B8-4C42-8086-FE47667DA2CE}" type="presParOf" srcId="{52BB7AF9-3E1B-4543-B2D3-055698F8B005}" destId="{98F1F4AE-CED8-47D1-BB6F-C252A3A4DCEF}" srcOrd="3" destOrd="0" presId="urn:microsoft.com/office/officeart/2018/5/layout/IconCircleLabelList"/>
    <dgm:cxn modelId="{A69E9C58-1519-4B91-9E75-811B2310D5EF}" type="presParOf" srcId="{52BB7AF9-3E1B-4543-B2D3-055698F8B005}" destId="{AE7EC528-3BA9-4882-959B-04E253210CF4}" srcOrd="4" destOrd="0" presId="urn:microsoft.com/office/officeart/2018/5/layout/IconCircleLabelList"/>
    <dgm:cxn modelId="{988CFC19-124F-4416-B629-308890F852F5}" type="presParOf" srcId="{AE7EC528-3BA9-4882-959B-04E253210CF4}" destId="{1DEF465C-0831-4D3A-BFD3-89CF994C6119}" srcOrd="0" destOrd="0" presId="urn:microsoft.com/office/officeart/2018/5/layout/IconCircleLabelList"/>
    <dgm:cxn modelId="{E333B2E3-8FB4-4F04-8873-A205947119F1}" type="presParOf" srcId="{AE7EC528-3BA9-4882-959B-04E253210CF4}" destId="{F634BF98-F201-4647-9363-BB4936D3C2A9}" srcOrd="1" destOrd="0" presId="urn:microsoft.com/office/officeart/2018/5/layout/IconCircleLabelList"/>
    <dgm:cxn modelId="{7B7D9AD6-21ED-4522-8607-7010A2BAE30F}" type="presParOf" srcId="{AE7EC528-3BA9-4882-959B-04E253210CF4}" destId="{9E358021-9493-468A-811F-557F37B8A3F2}" srcOrd="2" destOrd="0" presId="urn:microsoft.com/office/officeart/2018/5/layout/IconCircleLabelList"/>
    <dgm:cxn modelId="{AE07C8C0-CC3E-4EA0-9E28-F74A5A935ADF}" type="presParOf" srcId="{AE7EC528-3BA9-4882-959B-04E253210CF4}" destId="{20CC531C-8FD4-47CF-8E69-417CD810220E}" srcOrd="3" destOrd="0" presId="urn:microsoft.com/office/officeart/2018/5/layout/IconCircleLabelList"/>
    <dgm:cxn modelId="{1777E86D-663B-402C-8EB2-C04AE7272FBB}" type="presParOf" srcId="{52BB7AF9-3E1B-4543-B2D3-055698F8B005}" destId="{A04AE690-134B-4A89-B82E-214256BE0377}" srcOrd="5" destOrd="0" presId="urn:microsoft.com/office/officeart/2018/5/layout/IconCircleLabelList"/>
    <dgm:cxn modelId="{65443F56-5190-4ACE-9CCD-B6F9076B5F0C}" type="presParOf" srcId="{52BB7AF9-3E1B-4543-B2D3-055698F8B005}" destId="{51B89ADD-A42F-4508-B43A-D113BD3C654F}" srcOrd="6" destOrd="0" presId="urn:microsoft.com/office/officeart/2018/5/layout/IconCircleLabelList"/>
    <dgm:cxn modelId="{CDB03E03-45A6-47B0-8F06-58E194F7347C}" type="presParOf" srcId="{51B89ADD-A42F-4508-B43A-D113BD3C654F}" destId="{FE64622D-446D-48FE-B796-3CFDAC174B50}" srcOrd="0" destOrd="0" presId="urn:microsoft.com/office/officeart/2018/5/layout/IconCircleLabelList"/>
    <dgm:cxn modelId="{224410D5-E657-4731-AB68-8BA149062F18}" type="presParOf" srcId="{51B89ADD-A42F-4508-B43A-D113BD3C654F}" destId="{CFE46572-8053-4F40-84FC-FEB0A7DBB501}" srcOrd="1" destOrd="0" presId="urn:microsoft.com/office/officeart/2018/5/layout/IconCircleLabelList"/>
    <dgm:cxn modelId="{35C0464E-5DF5-404A-B102-07319C15F22E}" type="presParOf" srcId="{51B89ADD-A42F-4508-B43A-D113BD3C654F}" destId="{42D426C7-FE49-4F85-9E2D-01C7FB8A09C5}" srcOrd="2" destOrd="0" presId="urn:microsoft.com/office/officeart/2018/5/layout/IconCircleLabelList"/>
    <dgm:cxn modelId="{9ABC5FBB-7F08-4064-8DF6-100E51DB3EEE}" type="presParOf" srcId="{51B89ADD-A42F-4508-B43A-D113BD3C654F}" destId="{74EEACD7-9054-45E0-B33F-791E5AC9709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B969A56-3B30-4713-BEAC-FDCEC80FF74F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5283565-3B10-4526-880F-897CD1F87358}">
      <dgm:prSet/>
      <dgm:spPr/>
      <dgm:t>
        <a:bodyPr/>
        <a:lstStyle/>
        <a:p>
          <a:r>
            <a:rPr lang="en-US"/>
            <a:t>Formal Duty Transfer</a:t>
          </a:r>
        </a:p>
      </dgm:t>
    </dgm:pt>
    <dgm:pt modelId="{6EABB56D-DA50-45E2-BE62-86043E8643D7}" type="parTrans" cxnId="{9A063135-EDD7-462C-BA84-933AE3D87FBE}">
      <dgm:prSet/>
      <dgm:spPr/>
      <dgm:t>
        <a:bodyPr/>
        <a:lstStyle/>
        <a:p>
          <a:endParaRPr lang="en-US"/>
        </a:p>
      </dgm:t>
    </dgm:pt>
    <dgm:pt modelId="{BB4E54F5-0CBA-45B5-A209-46EEC44CD651}" type="sibTrans" cxnId="{9A063135-EDD7-462C-BA84-933AE3D87FBE}">
      <dgm:prSet/>
      <dgm:spPr/>
      <dgm:t>
        <a:bodyPr/>
        <a:lstStyle/>
        <a:p>
          <a:endParaRPr lang="en-US"/>
        </a:p>
      </dgm:t>
    </dgm:pt>
    <dgm:pt modelId="{BEAF385A-85BB-4C05-A3B9-B60DD84FBC0E}">
      <dgm:prSet/>
      <dgm:spPr/>
      <dgm:t>
        <a:bodyPr/>
        <a:lstStyle/>
        <a:p>
          <a:r>
            <a:rPr lang="en-US" dirty="0"/>
            <a:t>Consortium must formally transfer procurement, contract management, and reporting duties to transferee (Private Entity or Lead municipality).</a:t>
          </a:r>
        </a:p>
      </dgm:t>
    </dgm:pt>
    <dgm:pt modelId="{27EFD3EF-EACF-4C0F-9405-D7E880539EF1}" type="parTrans" cxnId="{1B1902B9-99EB-43EC-924C-793358DCE9D1}">
      <dgm:prSet/>
      <dgm:spPr/>
      <dgm:t>
        <a:bodyPr/>
        <a:lstStyle/>
        <a:p>
          <a:endParaRPr lang="en-US"/>
        </a:p>
      </dgm:t>
    </dgm:pt>
    <dgm:pt modelId="{3B00A681-F557-4890-80A9-B3D11FF767BE}" type="sibTrans" cxnId="{1B1902B9-99EB-43EC-924C-793358DCE9D1}">
      <dgm:prSet/>
      <dgm:spPr/>
      <dgm:t>
        <a:bodyPr/>
        <a:lstStyle/>
        <a:p>
          <a:endParaRPr lang="en-US"/>
        </a:p>
      </dgm:t>
    </dgm:pt>
    <dgm:pt modelId="{A05E25A9-1D20-431A-8DCE-C5E8F259FA4B}">
      <dgm:prSet/>
      <dgm:spPr/>
      <dgm:t>
        <a:bodyPr/>
        <a:lstStyle/>
        <a:p>
          <a:r>
            <a:rPr lang="en-US"/>
            <a:t>Agreement Duration</a:t>
          </a:r>
        </a:p>
      </dgm:t>
    </dgm:pt>
    <dgm:pt modelId="{486B9D0C-183A-4733-A912-0048FB9A31D4}" type="parTrans" cxnId="{BD44DE77-4803-4F89-905D-A1F0918E4524}">
      <dgm:prSet/>
      <dgm:spPr/>
      <dgm:t>
        <a:bodyPr/>
        <a:lstStyle/>
        <a:p>
          <a:endParaRPr lang="en-US"/>
        </a:p>
      </dgm:t>
    </dgm:pt>
    <dgm:pt modelId="{D1A48768-D1D0-4D55-BFB9-92E6C5DA6642}" type="sibTrans" cxnId="{BD44DE77-4803-4F89-905D-A1F0918E4524}">
      <dgm:prSet/>
      <dgm:spPr/>
      <dgm:t>
        <a:bodyPr/>
        <a:lstStyle/>
        <a:p>
          <a:endParaRPr lang="en-US"/>
        </a:p>
      </dgm:t>
    </dgm:pt>
    <dgm:pt modelId="{3EC70F2B-25E1-404D-8C6B-04B335F77A41}">
      <dgm:prSet/>
      <dgm:spPr/>
      <dgm:t>
        <a:bodyPr/>
        <a:lstStyle/>
        <a:p>
          <a:r>
            <a:rPr lang="en-US"/>
            <a:t>A minimum three-year agreement is required, with five years recommended for maximum grant payments.</a:t>
          </a:r>
        </a:p>
      </dgm:t>
    </dgm:pt>
    <dgm:pt modelId="{4C7ADBEE-B58F-4C94-A04F-66E1F8B04BB6}" type="parTrans" cxnId="{F56BB262-D356-4859-B02A-DA856948541C}">
      <dgm:prSet/>
      <dgm:spPr/>
      <dgm:t>
        <a:bodyPr/>
        <a:lstStyle/>
        <a:p>
          <a:endParaRPr lang="en-US"/>
        </a:p>
      </dgm:t>
    </dgm:pt>
    <dgm:pt modelId="{1A18AC80-9448-4D14-B085-017044AF9AF3}" type="sibTrans" cxnId="{F56BB262-D356-4859-B02A-DA856948541C}">
      <dgm:prSet/>
      <dgm:spPr/>
      <dgm:t>
        <a:bodyPr/>
        <a:lstStyle/>
        <a:p>
          <a:endParaRPr lang="en-US"/>
        </a:p>
      </dgm:t>
    </dgm:pt>
    <dgm:pt modelId="{959C30CE-719B-4315-85CA-6526FF4AC4D5}">
      <dgm:prSet/>
      <dgm:spPr/>
      <dgm:t>
        <a:bodyPr/>
        <a:lstStyle/>
        <a:p>
          <a:r>
            <a:rPr lang="en-US"/>
            <a:t>Cost Documentation and Tracking</a:t>
          </a:r>
        </a:p>
      </dgm:t>
    </dgm:pt>
    <dgm:pt modelId="{D00083D8-F560-439D-974D-6570C1E842D9}" type="parTrans" cxnId="{8B2AC615-840F-4DCB-80EF-159D0195A232}">
      <dgm:prSet/>
      <dgm:spPr/>
      <dgm:t>
        <a:bodyPr/>
        <a:lstStyle/>
        <a:p>
          <a:endParaRPr lang="en-US"/>
        </a:p>
      </dgm:t>
    </dgm:pt>
    <dgm:pt modelId="{44D50593-033F-412C-9CBA-31BF08F65DF1}" type="sibTrans" cxnId="{8B2AC615-840F-4DCB-80EF-159D0195A232}">
      <dgm:prSet/>
      <dgm:spPr/>
      <dgm:t>
        <a:bodyPr/>
        <a:lstStyle/>
        <a:p>
          <a:endParaRPr lang="en-US"/>
        </a:p>
      </dgm:t>
    </dgm:pt>
    <dgm:pt modelId="{9284F0B6-CBAF-4DCE-817B-8A424E53005C}">
      <dgm:prSet/>
      <dgm:spPr/>
      <dgm:t>
        <a:bodyPr/>
        <a:lstStyle/>
        <a:p>
          <a:r>
            <a:rPr lang="en-US"/>
            <a:t>Baseline cost documentation and annual cost tracking ensure compliance with the 115% cost cap.</a:t>
          </a:r>
        </a:p>
      </dgm:t>
    </dgm:pt>
    <dgm:pt modelId="{6822723E-46E9-4DF8-AD79-29AB4C357C4C}" type="parTrans" cxnId="{8B7A4A41-5E79-4F34-9415-E077E44BBC85}">
      <dgm:prSet/>
      <dgm:spPr/>
      <dgm:t>
        <a:bodyPr/>
        <a:lstStyle/>
        <a:p>
          <a:endParaRPr lang="en-US"/>
        </a:p>
      </dgm:t>
    </dgm:pt>
    <dgm:pt modelId="{EE00D5D0-4CF4-480F-9168-D7EDF5F8539C}" type="sibTrans" cxnId="{8B7A4A41-5E79-4F34-9415-E077E44BBC85}">
      <dgm:prSet/>
      <dgm:spPr/>
      <dgm:t>
        <a:bodyPr/>
        <a:lstStyle/>
        <a:p>
          <a:endParaRPr lang="en-US"/>
        </a:p>
      </dgm:t>
    </dgm:pt>
    <dgm:pt modelId="{B3D18627-1CD1-45DD-AB03-51E28655B17A}">
      <dgm:prSet/>
      <dgm:spPr/>
      <dgm:t>
        <a:bodyPr/>
        <a:lstStyle/>
        <a:p>
          <a:r>
            <a:rPr lang="en-US"/>
            <a:t>Grant Payment Formula</a:t>
          </a:r>
        </a:p>
      </dgm:t>
    </dgm:pt>
    <dgm:pt modelId="{BA28E12D-835C-4233-8D7C-9BA426F641FE}" type="parTrans" cxnId="{7E084FDF-E40C-4989-886D-3C6BC889FE43}">
      <dgm:prSet/>
      <dgm:spPr/>
      <dgm:t>
        <a:bodyPr/>
        <a:lstStyle/>
        <a:p>
          <a:endParaRPr lang="en-US"/>
        </a:p>
      </dgm:t>
    </dgm:pt>
    <dgm:pt modelId="{FCA7E0D8-44D6-4F02-80BF-C2236DEF982F}" type="sibTrans" cxnId="{7E084FDF-E40C-4989-886D-3C6BC889FE43}">
      <dgm:prSet/>
      <dgm:spPr/>
      <dgm:t>
        <a:bodyPr/>
        <a:lstStyle/>
        <a:p>
          <a:endParaRPr lang="en-US"/>
        </a:p>
      </dgm:t>
    </dgm:pt>
    <dgm:pt modelId="{071FE6FF-9030-4638-A6E9-9D475C0007B9}">
      <dgm:prSet/>
      <dgm:spPr/>
      <dgm:t>
        <a:bodyPr/>
        <a:lstStyle/>
        <a:p>
          <a:r>
            <a:rPr lang="en-US"/>
            <a:t>Grants provide annual payments equal to 25% of prior-year costs per municipality, up to five years.</a:t>
          </a:r>
        </a:p>
      </dgm:t>
    </dgm:pt>
    <dgm:pt modelId="{905FE77D-B07E-4556-9532-BACD3945A1FC}" type="parTrans" cxnId="{3D5B2E91-CA58-4FB2-86A5-F22EF22D9234}">
      <dgm:prSet/>
      <dgm:spPr/>
      <dgm:t>
        <a:bodyPr/>
        <a:lstStyle/>
        <a:p>
          <a:endParaRPr lang="en-US"/>
        </a:p>
      </dgm:t>
    </dgm:pt>
    <dgm:pt modelId="{7FC6533C-570F-4D02-AC31-1EF0DBCB68D1}" type="sibTrans" cxnId="{3D5B2E91-CA58-4FB2-86A5-F22EF22D9234}">
      <dgm:prSet/>
      <dgm:spPr/>
      <dgm:t>
        <a:bodyPr/>
        <a:lstStyle/>
        <a:p>
          <a:endParaRPr lang="en-US"/>
        </a:p>
      </dgm:t>
    </dgm:pt>
    <dgm:pt modelId="{ADF49521-EB57-4623-977D-BE0F1C6B2444}">
      <dgm:prSet/>
      <dgm:spPr/>
      <dgm:t>
        <a:bodyPr/>
        <a:lstStyle/>
        <a:p>
          <a:r>
            <a:rPr lang="en-US" dirty="0"/>
            <a:t>Application Deadline</a:t>
          </a:r>
        </a:p>
      </dgm:t>
    </dgm:pt>
    <dgm:pt modelId="{9494DE48-2003-40CC-8DA2-7D8B6EC14EF1}" type="parTrans" cxnId="{15AA0163-9C25-4CF3-BED6-29745FAD1D56}">
      <dgm:prSet/>
      <dgm:spPr/>
      <dgm:t>
        <a:bodyPr/>
        <a:lstStyle/>
        <a:p>
          <a:endParaRPr lang="en-US"/>
        </a:p>
      </dgm:t>
    </dgm:pt>
    <dgm:pt modelId="{574BB213-22B4-4F98-8098-5D94D8332571}" type="sibTrans" cxnId="{15AA0163-9C25-4CF3-BED6-29745FAD1D56}">
      <dgm:prSet/>
      <dgm:spPr/>
      <dgm:t>
        <a:bodyPr/>
        <a:lstStyle/>
        <a:p>
          <a:endParaRPr lang="en-US"/>
        </a:p>
      </dgm:t>
    </dgm:pt>
    <dgm:pt modelId="{ED62D05B-B34C-40F1-8B1E-C426C9EB3B8C}">
      <dgm:prSet/>
      <dgm:spPr/>
      <dgm:t>
        <a:bodyPr/>
        <a:lstStyle/>
        <a:p>
          <a:r>
            <a:rPr lang="en-US"/>
            <a:t>March 31, 2026</a:t>
          </a:r>
        </a:p>
      </dgm:t>
    </dgm:pt>
    <dgm:pt modelId="{E0E8B980-432E-4BE2-BA4D-CEB72B0F30E7}" type="parTrans" cxnId="{DDD760EF-EFEB-40C8-921E-2D5CA1624D6E}">
      <dgm:prSet/>
      <dgm:spPr/>
      <dgm:t>
        <a:bodyPr/>
        <a:lstStyle/>
        <a:p>
          <a:endParaRPr lang="en-US"/>
        </a:p>
      </dgm:t>
    </dgm:pt>
    <dgm:pt modelId="{6E9F1924-CC8C-4E73-9FC9-4186A40E2F1A}" type="sibTrans" cxnId="{DDD760EF-EFEB-40C8-921E-2D5CA1624D6E}">
      <dgm:prSet/>
      <dgm:spPr/>
      <dgm:t>
        <a:bodyPr/>
        <a:lstStyle/>
        <a:p>
          <a:endParaRPr lang="en-US"/>
        </a:p>
      </dgm:t>
    </dgm:pt>
    <dgm:pt modelId="{A39D2E60-24DB-4E70-8DFB-142AA7DC15E6}" type="pres">
      <dgm:prSet presAssocID="{8B969A56-3B30-4713-BEAC-FDCEC80FF74F}" presName="Name0" presStyleCnt="0">
        <dgm:presLayoutVars>
          <dgm:dir/>
          <dgm:animLvl val="lvl"/>
          <dgm:resizeHandles val="exact"/>
        </dgm:presLayoutVars>
      </dgm:prSet>
      <dgm:spPr/>
    </dgm:pt>
    <dgm:pt modelId="{D36F5820-D598-4A39-BA06-D00BF75B70BD}" type="pres">
      <dgm:prSet presAssocID="{95283565-3B10-4526-880F-897CD1F87358}" presName="linNode" presStyleCnt="0"/>
      <dgm:spPr/>
    </dgm:pt>
    <dgm:pt modelId="{01AE9565-5CDA-4B46-AA6A-914E7BCAAD69}" type="pres">
      <dgm:prSet presAssocID="{95283565-3B10-4526-880F-897CD1F87358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CEB4C8F8-8B46-4A10-A517-025AE07804B0}" type="pres">
      <dgm:prSet presAssocID="{95283565-3B10-4526-880F-897CD1F87358}" presName="descendantText" presStyleLbl="alignAccFollowNode1" presStyleIdx="0" presStyleCnt="5">
        <dgm:presLayoutVars>
          <dgm:bulletEnabled val="1"/>
        </dgm:presLayoutVars>
      </dgm:prSet>
      <dgm:spPr/>
    </dgm:pt>
    <dgm:pt modelId="{C465C63B-7EA5-44B4-BBBF-A6F7F8322546}" type="pres">
      <dgm:prSet presAssocID="{BB4E54F5-0CBA-45B5-A209-46EEC44CD651}" presName="sp" presStyleCnt="0"/>
      <dgm:spPr/>
    </dgm:pt>
    <dgm:pt modelId="{C19C2A9E-D3DA-4C4C-9F9D-683FE4F4A991}" type="pres">
      <dgm:prSet presAssocID="{A05E25A9-1D20-431A-8DCE-C5E8F259FA4B}" presName="linNode" presStyleCnt="0"/>
      <dgm:spPr/>
    </dgm:pt>
    <dgm:pt modelId="{0CEE1B10-3E29-4F6A-817C-B0878CCE2B83}" type="pres">
      <dgm:prSet presAssocID="{A05E25A9-1D20-431A-8DCE-C5E8F259FA4B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A4B3204E-90EF-44D0-A14A-72B910102140}" type="pres">
      <dgm:prSet presAssocID="{A05E25A9-1D20-431A-8DCE-C5E8F259FA4B}" presName="descendantText" presStyleLbl="alignAccFollowNode1" presStyleIdx="1" presStyleCnt="5">
        <dgm:presLayoutVars>
          <dgm:bulletEnabled val="1"/>
        </dgm:presLayoutVars>
      </dgm:prSet>
      <dgm:spPr/>
    </dgm:pt>
    <dgm:pt modelId="{57583E52-593C-4DF7-96EE-B2612232AED8}" type="pres">
      <dgm:prSet presAssocID="{D1A48768-D1D0-4D55-BFB9-92E6C5DA6642}" presName="sp" presStyleCnt="0"/>
      <dgm:spPr/>
    </dgm:pt>
    <dgm:pt modelId="{980E7237-0473-4D87-8B9A-1B69212838B1}" type="pres">
      <dgm:prSet presAssocID="{959C30CE-719B-4315-85CA-6526FF4AC4D5}" presName="linNode" presStyleCnt="0"/>
      <dgm:spPr/>
    </dgm:pt>
    <dgm:pt modelId="{638B91A5-FF69-4B03-87DA-E14F8D32CA25}" type="pres">
      <dgm:prSet presAssocID="{959C30CE-719B-4315-85CA-6526FF4AC4D5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12305D00-AB8A-40F0-A173-165C8F09596C}" type="pres">
      <dgm:prSet presAssocID="{959C30CE-719B-4315-85CA-6526FF4AC4D5}" presName="descendantText" presStyleLbl="alignAccFollowNode1" presStyleIdx="2" presStyleCnt="5">
        <dgm:presLayoutVars>
          <dgm:bulletEnabled val="1"/>
        </dgm:presLayoutVars>
      </dgm:prSet>
      <dgm:spPr/>
    </dgm:pt>
    <dgm:pt modelId="{71F6FD28-9C91-4BBF-838D-AFA5001E6C62}" type="pres">
      <dgm:prSet presAssocID="{44D50593-033F-412C-9CBA-31BF08F65DF1}" presName="sp" presStyleCnt="0"/>
      <dgm:spPr/>
    </dgm:pt>
    <dgm:pt modelId="{E702C8C6-1EE1-45FF-9238-86E13DAF2423}" type="pres">
      <dgm:prSet presAssocID="{B3D18627-1CD1-45DD-AB03-51E28655B17A}" presName="linNode" presStyleCnt="0"/>
      <dgm:spPr/>
    </dgm:pt>
    <dgm:pt modelId="{E0A08091-CE4C-4A97-90FB-ACC3FDD1D56E}" type="pres">
      <dgm:prSet presAssocID="{B3D18627-1CD1-45DD-AB03-51E28655B17A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BF2E5627-20B4-424B-8258-57400E40EBBC}" type="pres">
      <dgm:prSet presAssocID="{B3D18627-1CD1-45DD-AB03-51E28655B17A}" presName="descendantText" presStyleLbl="alignAccFollowNode1" presStyleIdx="3" presStyleCnt="5">
        <dgm:presLayoutVars>
          <dgm:bulletEnabled val="1"/>
        </dgm:presLayoutVars>
      </dgm:prSet>
      <dgm:spPr/>
    </dgm:pt>
    <dgm:pt modelId="{561A04A4-0E4A-4A7B-B5FA-AFE9F8D9D978}" type="pres">
      <dgm:prSet presAssocID="{FCA7E0D8-44D6-4F02-80BF-C2236DEF982F}" presName="sp" presStyleCnt="0"/>
      <dgm:spPr/>
    </dgm:pt>
    <dgm:pt modelId="{48EE54BF-4C72-49EF-953E-39C6D8E4901D}" type="pres">
      <dgm:prSet presAssocID="{ADF49521-EB57-4623-977D-BE0F1C6B2444}" presName="linNode" presStyleCnt="0"/>
      <dgm:spPr/>
    </dgm:pt>
    <dgm:pt modelId="{B0083572-E45E-4034-86D1-314C2EA603DD}" type="pres">
      <dgm:prSet presAssocID="{ADF49521-EB57-4623-977D-BE0F1C6B2444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15232025-7B24-484E-91BD-727DFDD5A16E}" type="pres">
      <dgm:prSet presAssocID="{ADF49521-EB57-4623-977D-BE0F1C6B2444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61976E00-CA38-4B0E-A71E-5F105FE67E7B}" type="presOf" srcId="{ADF49521-EB57-4623-977D-BE0F1C6B2444}" destId="{B0083572-E45E-4034-86D1-314C2EA603DD}" srcOrd="0" destOrd="0" presId="urn:microsoft.com/office/officeart/2005/8/layout/vList5"/>
    <dgm:cxn modelId="{8B2AC615-840F-4DCB-80EF-159D0195A232}" srcId="{8B969A56-3B30-4713-BEAC-FDCEC80FF74F}" destId="{959C30CE-719B-4315-85CA-6526FF4AC4D5}" srcOrd="2" destOrd="0" parTransId="{D00083D8-F560-439D-974D-6570C1E842D9}" sibTransId="{44D50593-033F-412C-9CBA-31BF08F65DF1}"/>
    <dgm:cxn modelId="{BA2FEC1B-2A0E-4899-9FBD-97659E760AF1}" type="presOf" srcId="{ED62D05B-B34C-40F1-8B1E-C426C9EB3B8C}" destId="{15232025-7B24-484E-91BD-727DFDD5A16E}" srcOrd="0" destOrd="0" presId="urn:microsoft.com/office/officeart/2005/8/layout/vList5"/>
    <dgm:cxn modelId="{B30EA830-23B8-4DFE-9C6A-44AE4BF6DB36}" type="presOf" srcId="{95283565-3B10-4526-880F-897CD1F87358}" destId="{01AE9565-5CDA-4B46-AA6A-914E7BCAAD69}" srcOrd="0" destOrd="0" presId="urn:microsoft.com/office/officeart/2005/8/layout/vList5"/>
    <dgm:cxn modelId="{9A063135-EDD7-462C-BA84-933AE3D87FBE}" srcId="{8B969A56-3B30-4713-BEAC-FDCEC80FF74F}" destId="{95283565-3B10-4526-880F-897CD1F87358}" srcOrd="0" destOrd="0" parTransId="{6EABB56D-DA50-45E2-BE62-86043E8643D7}" sibTransId="{BB4E54F5-0CBA-45B5-A209-46EEC44CD651}"/>
    <dgm:cxn modelId="{8B7A4A41-5E79-4F34-9415-E077E44BBC85}" srcId="{959C30CE-719B-4315-85CA-6526FF4AC4D5}" destId="{9284F0B6-CBAF-4DCE-817B-8A424E53005C}" srcOrd="0" destOrd="0" parTransId="{6822723E-46E9-4DF8-AD79-29AB4C357C4C}" sibTransId="{EE00D5D0-4CF4-480F-9168-D7EDF5F8539C}"/>
    <dgm:cxn modelId="{F56BB262-D356-4859-B02A-DA856948541C}" srcId="{A05E25A9-1D20-431A-8DCE-C5E8F259FA4B}" destId="{3EC70F2B-25E1-404D-8C6B-04B335F77A41}" srcOrd="0" destOrd="0" parTransId="{4C7ADBEE-B58F-4C94-A04F-66E1F8B04BB6}" sibTransId="{1A18AC80-9448-4D14-B085-017044AF9AF3}"/>
    <dgm:cxn modelId="{15AA0163-9C25-4CF3-BED6-29745FAD1D56}" srcId="{8B969A56-3B30-4713-BEAC-FDCEC80FF74F}" destId="{ADF49521-EB57-4623-977D-BE0F1C6B2444}" srcOrd="4" destOrd="0" parTransId="{9494DE48-2003-40CC-8DA2-7D8B6EC14EF1}" sibTransId="{574BB213-22B4-4F98-8098-5D94D8332571}"/>
    <dgm:cxn modelId="{29F3E163-E7C0-4F66-96B4-C01D9D9180CE}" type="presOf" srcId="{3EC70F2B-25E1-404D-8C6B-04B335F77A41}" destId="{A4B3204E-90EF-44D0-A14A-72B910102140}" srcOrd="0" destOrd="0" presId="urn:microsoft.com/office/officeart/2005/8/layout/vList5"/>
    <dgm:cxn modelId="{BD44DE77-4803-4F89-905D-A1F0918E4524}" srcId="{8B969A56-3B30-4713-BEAC-FDCEC80FF74F}" destId="{A05E25A9-1D20-431A-8DCE-C5E8F259FA4B}" srcOrd="1" destOrd="0" parTransId="{486B9D0C-183A-4733-A912-0048FB9A31D4}" sibTransId="{D1A48768-D1D0-4D55-BFB9-92E6C5DA6642}"/>
    <dgm:cxn modelId="{17B70A7D-6A8A-4F96-A2CE-2B5AC163DA09}" type="presOf" srcId="{A05E25A9-1D20-431A-8DCE-C5E8F259FA4B}" destId="{0CEE1B10-3E29-4F6A-817C-B0878CCE2B83}" srcOrd="0" destOrd="0" presId="urn:microsoft.com/office/officeart/2005/8/layout/vList5"/>
    <dgm:cxn modelId="{92F0318B-4778-41CC-A280-10F655BD84C8}" type="presOf" srcId="{8B969A56-3B30-4713-BEAC-FDCEC80FF74F}" destId="{A39D2E60-24DB-4E70-8DFB-142AA7DC15E6}" srcOrd="0" destOrd="0" presId="urn:microsoft.com/office/officeart/2005/8/layout/vList5"/>
    <dgm:cxn modelId="{3D5B2E91-CA58-4FB2-86A5-F22EF22D9234}" srcId="{B3D18627-1CD1-45DD-AB03-51E28655B17A}" destId="{071FE6FF-9030-4638-A6E9-9D475C0007B9}" srcOrd="0" destOrd="0" parTransId="{905FE77D-B07E-4556-9532-BACD3945A1FC}" sibTransId="{7FC6533C-570F-4D02-AC31-1EF0DBCB68D1}"/>
    <dgm:cxn modelId="{BB6A2F95-DCD7-41E8-8BA5-C2E0FC415EDE}" type="presOf" srcId="{9284F0B6-CBAF-4DCE-817B-8A424E53005C}" destId="{12305D00-AB8A-40F0-A173-165C8F09596C}" srcOrd="0" destOrd="0" presId="urn:microsoft.com/office/officeart/2005/8/layout/vList5"/>
    <dgm:cxn modelId="{384CD2AC-5B0D-424D-AE48-A0DD0CEBFA71}" type="presOf" srcId="{B3D18627-1CD1-45DD-AB03-51E28655B17A}" destId="{E0A08091-CE4C-4A97-90FB-ACC3FDD1D56E}" srcOrd="0" destOrd="0" presId="urn:microsoft.com/office/officeart/2005/8/layout/vList5"/>
    <dgm:cxn modelId="{1B1902B9-99EB-43EC-924C-793358DCE9D1}" srcId="{95283565-3B10-4526-880F-897CD1F87358}" destId="{BEAF385A-85BB-4C05-A3B9-B60DD84FBC0E}" srcOrd="0" destOrd="0" parTransId="{27EFD3EF-EACF-4C0F-9405-D7E880539EF1}" sibTransId="{3B00A681-F557-4890-80A9-B3D11FF767BE}"/>
    <dgm:cxn modelId="{B6F8E4C1-795A-4557-9966-4B0818798DA0}" type="presOf" srcId="{071FE6FF-9030-4638-A6E9-9D475C0007B9}" destId="{BF2E5627-20B4-424B-8258-57400E40EBBC}" srcOrd="0" destOrd="0" presId="urn:microsoft.com/office/officeart/2005/8/layout/vList5"/>
    <dgm:cxn modelId="{7E084FDF-E40C-4989-886D-3C6BC889FE43}" srcId="{8B969A56-3B30-4713-BEAC-FDCEC80FF74F}" destId="{B3D18627-1CD1-45DD-AB03-51E28655B17A}" srcOrd="3" destOrd="0" parTransId="{BA28E12D-835C-4233-8D7C-9BA426F641FE}" sibTransId="{FCA7E0D8-44D6-4F02-80BF-C2236DEF982F}"/>
    <dgm:cxn modelId="{518F7FEE-0EC2-4E6A-931A-B2F051E33376}" type="presOf" srcId="{959C30CE-719B-4315-85CA-6526FF4AC4D5}" destId="{638B91A5-FF69-4B03-87DA-E14F8D32CA25}" srcOrd="0" destOrd="0" presId="urn:microsoft.com/office/officeart/2005/8/layout/vList5"/>
    <dgm:cxn modelId="{DDD760EF-EFEB-40C8-921E-2D5CA1624D6E}" srcId="{ADF49521-EB57-4623-977D-BE0F1C6B2444}" destId="{ED62D05B-B34C-40F1-8B1E-C426C9EB3B8C}" srcOrd="0" destOrd="0" parTransId="{E0E8B980-432E-4BE2-BA4D-CEB72B0F30E7}" sibTransId="{6E9F1924-CC8C-4E73-9FC9-4186A40E2F1A}"/>
    <dgm:cxn modelId="{EC2D64FA-66E8-4CE5-B23B-D1C3109356F0}" type="presOf" srcId="{BEAF385A-85BB-4C05-A3B9-B60DD84FBC0E}" destId="{CEB4C8F8-8B46-4A10-A517-025AE07804B0}" srcOrd="0" destOrd="0" presId="urn:microsoft.com/office/officeart/2005/8/layout/vList5"/>
    <dgm:cxn modelId="{3D179870-DB8B-4FBF-94DE-1697ED11CF3F}" type="presParOf" srcId="{A39D2E60-24DB-4E70-8DFB-142AA7DC15E6}" destId="{D36F5820-D598-4A39-BA06-D00BF75B70BD}" srcOrd="0" destOrd="0" presId="urn:microsoft.com/office/officeart/2005/8/layout/vList5"/>
    <dgm:cxn modelId="{6E90C284-E33B-4781-8650-0B6420E62BCF}" type="presParOf" srcId="{D36F5820-D598-4A39-BA06-D00BF75B70BD}" destId="{01AE9565-5CDA-4B46-AA6A-914E7BCAAD69}" srcOrd="0" destOrd="0" presId="urn:microsoft.com/office/officeart/2005/8/layout/vList5"/>
    <dgm:cxn modelId="{F74671C1-F9DA-4964-8F94-2C4F172BFE64}" type="presParOf" srcId="{D36F5820-D598-4A39-BA06-D00BF75B70BD}" destId="{CEB4C8F8-8B46-4A10-A517-025AE07804B0}" srcOrd="1" destOrd="0" presId="urn:microsoft.com/office/officeart/2005/8/layout/vList5"/>
    <dgm:cxn modelId="{BF60C135-56C0-43DA-89A6-C3DD56C79ED7}" type="presParOf" srcId="{A39D2E60-24DB-4E70-8DFB-142AA7DC15E6}" destId="{C465C63B-7EA5-44B4-BBBF-A6F7F8322546}" srcOrd="1" destOrd="0" presId="urn:microsoft.com/office/officeart/2005/8/layout/vList5"/>
    <dgm:cxn modelId="{3BE20D8E-A102-4A0E-A060-29814974C2EF}" type="presParOf" srcId="{A39D2E60-24DB-4E70-8DFB-142AA7DC15E6}" destId="{C19C2A9E-D3DA-4C4C-9F9D-683FE4F4A991}" srcOrd="2" destOrd="0" presId="urn:microsoft.com/office/officeart/2005/8/layout/vList5"/>
    <dgm:cxn modelId="{2A22A7C3-B901-4C75-908C-DEBA54AA475E}" type="presParOf" srcId="{C19C2A9E-D3DA-4C4C-9F9D-683FE4F4A991}" destId="{0CEE1B10-3E29-4F6A-817C-B0878CCE2B83}" srcOrd="0" destOrd="0" presId="urn:microsoft.com/office/officeart/2005/8/layout/vList5"/>
    <dgm:cxn modelId="{60D9A256-945C-40E3-82CB-ABF239654D36}" type="presParOf" srcId="{C19C2A9E-D3DA-4C4C-9F9D-683FE4F4A991}" destId="{A4B3204E-90EF-44D0-A14A-72B910102140}" srcOrd="1" destOrd="0" presId="urn:microsoft.com/office/officeart/2005/8/layout/vList5"/>
    <dgm:cxn modelId="{4B87CC83-E6A5-4E8F-AF9D-261621F451AE}" type="presParOf" srcId="{A39D2E60-24DB-4E70-8DFB-142AA7DC15E6}" destId="{57583E52-593C-4DF7-96EE-B2612232AED8}" srcOrd="3" destOrd="0" presId="urn:microsoft.com/office/officeart/2005/8/layout/vList5"/>
    <dgm:cxn modelId="{A67D686C-1492-43D2-B701-83D212710C23}" type="presParOf" srcId="{A39D2E60-24DB-4E70-8DFB-142AA7DC15E6}" destId="{980E7237-0473-4D87-8B9A-1B69212838B1}" srcOrd="4" destOrd="0" presId="urn:microsoft.com/office/officeart/2005/8/layout/vList5"/>
    <dgm:cxn modelId="{96234487-7847-4B5F-B760-8A8BEBD9DDA5}" type="presParOf" srcId="{980E7237-0473-4D87-8B9A-1B69212838B1}" destId="{638B91A5-FF69-4B03-87DA-E14F8D32CA25}" srcOrd="0" destOrd="0" presId="urn:microsoft.com/office/officeart/2005/8/layout/vList5"/>
    <dgm:cxn modelId="{C129493E-673A-4BFF-B63F-5865F1E6D644}" type="presParOf" srcId="{980E7237-0473-4D87-8B9A-1B69212838B1}" destId="{12305D00-AB8A-40F0-A173-165C8F09596C}" srcOrd="1" destOrd="0" presId="urn:microsoft.com/office/officeart/2005/8/layout/vList5"/>
    <dgm:cxn modelId="{25EB797F-8854-43F8-AF21-A5F9EB28D520}" type="presParOf" srcId="{A39D2E60-24DB-4E70-8DFB-142AA7DC15E6}" destId="{71F6FD28-9C91-4BBF-838D-AFA5001E6C62}" srcOrd="5" destOrd="0" presId="urn:microsoft.com/office/officeart/2005/8/layout/vList5"/>
    <dgm:cxn modelId="{F3E2C0A3-58A1-42D2-BEFD-E33D8136F191}" type="presParOf" srcId="{A39D2E60-24DB-4E70-8DFB-142AA7DC15E6}" destId="{E702C8C6-1EE1-45FF-9238-86E13DAF2423}" srcOrd="6" destOrd="0" presId="urn:microsoft.com/office/officeart/2005/8/layout/vList5"/>
    <dgm:cxn modelId="{8DE7AC7F-153A-488E-97D7-9F46FFB608D3}" type="presParOf" srcId="{E702C8C6-1EE1-45FF-9238-86E13DAF2423}" destId="{E0A08091-CE4C-4A97-90FB-ACC3FDD1D56E}" srcOrd="0" destOrd="0" presId="urn:microsoft.com/office/officeart/2005/8/layout/vList5"/>
    <dgm:cxn modelId="{86F5397E-E77B-40EE-B654-4460FDD9BACF}" type="presParOf" srcId="{E702C8C6-1EE1-45FF-9238-86E13DAF2423}" destId="{BF2E5627-20B4-424B-8258-57400E40EBBC}" srcOrd="1" destOrd="0" presId="urn:microsoft.com/office/officeart/2005/8/layout/vList5"/>
    <dgm:cxn modelId="{F0268598-04B0-4FD8-9C0B-931BEABD2327}" type="presParOf" srcId="{A39D2E60-24DB-4E70-8DFB-142AA7DC15E6}" destId="{561A04A4-0E4A-4A7B-B5FA-AFE9F8D9D978}" srcOrd="7" destOrd="0" presId="urn:microsoft.com/office/officeart/2005/8/layout/vList5"/>
    <dgm:cxn modelId="{F3166E33-DB7A-4EC6-848A-E1B035739200}" type="presParOf" srcId="{A39D2E60-24DB-4E70-8DFB-142AA7DC15E6}" destId="{48EE54BF-4C72-49EF-953E-39C6D8E4901D}" srcOrd="8" destOrd="0" presId="urn:microsoft.com/office/officeart/2005/8/layout/vList5"/>
    <dgm:cxn modelId="{9BA01707-67B3-4E46-8979-B57DF00709E1}" type="presParOf" srcId="{48EE54BF-4C72-49EF-953E-39C6D8E4901D}" destId="{B0083572-E45E-4034-86D1-314C2EA603DD}" srcOrd="0" destOrd="0" presId="urn:microsoft.com/office/officeart/2005/8/layout/vList5"/>
    <dgm:cxn modelId="{DB5A9EE2-181E-4B35-9B13-4E4268E8297B}" type="presParOf" srcId="{48EE54BF-4C72-49EF-953E-39C6D8E4901D}" destId="{15232025-7B24-484E-91BD-727DFDD5A16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6B7A34B-413B-4C8E-80DD-2284F993BAA6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759C9AB-DD87-43A5-9899-D6A4CEF0F8D7}">
      <dgm:prSet/>
      <dgm:spPr/>
      <dgm:t>
        <a:bodyPr/>
        <a:lstStyle/>
        <a:p>
          <a:r>
            <a:rPr lang="en-US" dirty="0"/>
            <a:t>Road construction and paving</a:t>
          </a:r>
        </a:p>
      </dgm:t>
    </dgm:pt>
    <dgm:pt modelId="{8D745D45-853E-428A-AB04-69666D535C88}" type="parTrans" cxnId="{571DFDAA-A2CD-4C19-9019-1E455A4685C1}">
      <dgm:prSet/>
      <dgm:spPr/>
      <dgm:t>
        <a:bodyPr/>
        <a:lstStyle/>
        <a:p>
          <a:endParaRPr lang="en-US"/>
        </a:p>
      </dgm:t>
    </dgm:pt>
    <dgm:pt modelId="{6A3BC39C-5A27-4FD4-B285-BF722D56FD35}" type="sibTrans" cxnId="{571DFDAA-A2CD-4C19-9019-1E455A4685C1}">
      <dgm:prSet/>
      <dgm:spPr/>
      <dgm:t>
        <a:bodyPr/>
        <a:lstStyle/>
        <a:p>
          <a:endParaRPr lang="en-US"/>
        </a:p>
      </dgm:t>
    </dgm:pt>
    <dgm:pt modelId="{0A852583-908A-46C5-8D8B-E5B9E9E21E91}">
      <dgm:prSet/>
      <dgm:spPr/>
      <dgm:t>
        <a:bodyPr/>
        <a:lstStyle/>
        <a:p>
          <a:r>
            <a:rPr lang="en-US" dirty="0"/>
            <a:t>Road maintenance and repair</a:t>
          </a:r>
        </a:p>
      </dgm:t>
    </dgm:pt>
    <dgm:pt modelId="{2B74DC32-DE6A-4062-BB80-D1198DF176B4}" type="parTrans" cxnId="{BFEA384A-0ABD-4575-97C6-DC0DEAB61970}">
      <dgm:prSet/>
      <dgm:spPr/>
      <dgm:t>
        <a:bodyPr/>
        <a:lstStyle/>
        <a:p>
          <a:endParaRPr lang="en-US"/>
        </a:p>
      </dgm:t>
    </dgm:pt>
    <dgm:pt modelId="{1D397E35-C60B-4358-B638-0E77A656D0E8}" type="sibTrans" cxnId="{BFEA384A-0ABD-4575-97C6-DC0DEAB61970}">
      <dgm:prSet/>
      <dgm:spPr/>
      <dgm:t>
        <a:bodyPr/>
        <a:lstStyle/>
        <a:p>
          <a:endParaRPr lang="en-US"/>
        </a:p>
      </dgm:t>
    </dgm:pt>
    <dgm:pt modelId="{B925D6C8-2FD1-4120-A815-664EF31BBA3F}">
      <dgm:prSet/>
      <dgm:spPr/>
      <dgm:t>
        <a:bodyPr/>
        <a:lstStyle/>
        <a:p>
          <a:r>
            <a:rPr lang="en-US"/>
            <a:t>Culvert, ditching, and drainage work</a:t>
          </a:r>
        </a:p>
      </dgm:t>
    </dgm:pt>
    <dgm:pt modelId="{BBA36157-F00B-48BE-8B41-8D00460D509A}" type="parTrans" cxnId="{0EEBFFD6-4605-494C-B042-9893EE4AB432}">
      <dgm:prSet/>
      <dgm:spPr/>
      <dgm:t>
        <a:bodyPr/>
        <a:lstStyle/>
        <a:p>
          <a:endParaRPr lang="en-US"/>
        </a:p>
      </dgm:t>
    </dgm:pt>
    <dgm:pt modelId="{0A3640B8-74B8-43CB-9779-196883A8089A}" type="sibTrans" cxnId="{0EEBFFD6-4605-494C-B042-9893EE4AB432}">
      <dgm:prSet/>
      <dgm:spPr/>
      <dgm:t>
        <a:bodyPr/>
        <a:lstStyle/>
        <a:p>
          <a:endParaRPr lang="en-US"/>
        </a:p>
      </dgm:t>
    </dgm:pt>
    <dgm:pt modelId="{BD13E290-7866-4303-A8A6-6EE1DC222D55}">
      <dgm:prSet/>
      <dgm:spPr/>
      <dgm:t>
        <a:bodyPr/>
        <a:lstStyle/>
        <a:p>
          <a:r>
            <a:rPr lang="en-US"/>
            <a:t>Public works project management</a:t>
          </a:r>
        </a:p>
      </dgm:t>
    </dgm:pt>
    <dgm:pt modelId="{7D8FC0E2-25FC-4D3B-974C-A37D7EBCE915}" type="parTrans" cxnId="{EAC4FE31-2CFC-46B4-995C-1FD5F8ED28E4}">
      <dgm:prSet/>
      <dgm:spPr/>
      <dgm:t>
        <a:bodyPr/>
        <a:lstStyle/>
        <a:p>
          <a:endParaRPr lang="en-US"/>
        </a:p>
      </dgm:t>
    </dgm:pt>
    <dgm:pt modelId="{E39E1E0A-6688-4A71-BDAE-6A5521C539AC}" type="sibTrans" cxnId="{EAC4FE31-2CFC-46B4-995C-1FD5F8ED28E4}">
      <dgm:prSet/>
      <dgm:spPr/>
      <dgm:t>
        <a:bodyPr/>
        <a:lstStyle/>
        <a:p>
          <a:endParaRPr lang="en-US"/>
        </a:p>
      </dgm:t>
    </dgm:pt>
    <dgm:pt modelId="{F9A44842-A8E9-497B-96C9-2BDE6E70DA1B}">
      <dgm:prSet/>
      <dgm:spPr/>
      <dgm:t>
        <a:bodyPr/>
        <a:lstStyle/>
        <a:p>
          <a:r>
            <a:rPr lang="en-US"/>
            <a:t>Procurement and bidding</a:t>
          </a:r>
        </a:p>
      </dgm:t>
    </dgm:pt>
    <dgm:pt modelId="{7E4CF2D7-B1EE-40F7-AA4C-9C358765E262}" type="parTrans" cxnId="{743A597B-4CCF-4807-8214-494505468C06}">
      <dgm:prSet/>
      <dgm:spPr/>
      <dgm:t>
        <a:bodyPr/>
        <a:lstStyle/>
        <a:p>
          <a:endParaRPr lang="en-US"/>
        </a:p>
      </dgm:t>
    </dgm:pt>
    <dgm:pt modelId="{6BC0C581-622E-4A30-ACEC-EC5C3734B30E}" type="sibTrans" cxnId="{743A597B-4CCF-4807-8214-494505468C06}">
      <dgm:prSet/>
      <dgm:spPr/>
      <dgm:t>
        <a:bodyPr/>
        <a:lstStyle/>
        <a:p>
          <a:endParaRPr lang="en-US"/>
        </a:p>
      </dgm:t>
    </dgm:pt>
    <dgm:pt modelId="{58068A02-1597-4464-BC84-87B380CD1801}">
      <dgm:prSet/>
      <dgm:spPr/>
      <dgm:t>
        <a:bodyPr/>
        <a:lstStyle/>
        <a:p>
          <a:r>
            <a:rPr lang="en-US"/>
            <a:t>Contractor oversight</a:t>
          </a:r>
        </a:p>
      </dgm:t>
    </dgm:pt>
    <dgm:pt modelId="{CA0858B8-BAD4-4179-A87A-C9B81C920684}" type="parTrans" cxnId="{F2E2B0C0-8402-4D01-A403-8F458D7FAC16}">
      <dgm:prSet/>
      <dgm:spPr/>
      <dgm:t>
        <a:bodyPr/>
        <a:lstStyle/>
        <a:p>
          <a:endParaRPr lang="en-US"/>
        </a:p>
      </dgm:t>
    </dgm:pt>
    <dgm:pt modelId="{067948AC-D73A-4941-8613-AD13564AAD4D}" type="sibTrans" cxnId="{F2E2B0C0-8402-4D01-A403-8F458D7FAC16}">
      <dgm:prSet/>
      <dgm:spPr/>
      <dgm:t>
        <a:bodyPr/>
        <a:lstStyle/>
        <a:p>
          <a:endParaRPr lang="en-US"/>
        </a:p>
      </dgm:t>
    </dgm:pt>
    <dgm:pt modelId="{C2EB789C-57CC-46E8-B81E-221E842907DF}">
      <dgm:prSet/>
      <dgm:spPr/>
      <dgm:t>
        <a:bodyPr/>
        <a:lstStyle/>
        <a:p>
          <a:r>
            <a:rPr lang="en-US"/>
            <a:t>Inspection and quality control</a:t>
          </a:r>
        </a:p>
      </dgm:t>
    </dgm:pt>
    <dgm:pt modelId="{56F4848B-BD2B-4776-BE3D-9F8039959932}" type="parTrans" cxnId="{1D9CCEF9-FEA9-45D3-819A-8FBFDCE8044E}">
      <dgm:prSet/>
      <dgm:spPr/>
      <dgm:t>
        <a:bodyPr/>
        <a:lstStyle/>
        <a:p>
          <a:endParaRPr lang="en-US"/>
        </a:p>
      </dgm:t>
    </dgm:pt>
    <dgm:pt modelId="{89BFA308-71CF-4498-B53A-6461BB691A4B}" type="sibTrans" cxnId="{1D9CCEF9-FEA9-45D3-819A-8FBFDCE8044E}">
      <dgm:prSet/>
      <dgm:spPr/>
      <dgm:t>
        <a:bodyPr/>
        <a:lstStyle/>
        <a:p>
          <a:endParaRPr lang="en-US"/>
        </a:p>
      </dgm:t>
    </dgm:pt>
    <dgm:pt modelId="{2DCEA2AB-A6E5-4DEA-ABDA-F90519BE564E}">
      <dgm:prSet/>
      <dgm:spPr/>
      <dgm:t>
        <a:bodyPr/>
        <a:lstStyle/>
        <a:p>
          <a:endParaRPr lang="en-US"/>
        </a:p>
      </dgm:t>
    </dgm:pt>
    <dgm:pt modelId="{C73DAFD8-0B29-4F74-99A4-4F25370BBBC9}" type="parTrans" cxnId="{DF7C7BD3-3B29-4144-8984-FCB35A89BE44}">
      <dgm:prSet/>
      <dgm:spPr/>
      <dgm:t>
        <a:bodyPr/>
        <a:lstStyle/>
        <a:p>
          <a:endParaRPr lang="en-US"/>
        </a:p>
      </dgm:t>
    </dgm:pt>
    <dgm:pt modelId="{92EFBD3A-F5B9-43ED-8434-D3A46055A9BF}" type="sibTrans" cxnId="{DF7C7BD3-3B29-4144-8984-FCB35A89BE44}">
      <dgm:prSet/>
      <dgm:spPr/>
      <dgm:t>
        <a:bodyPr/>
        <a:lstStyle/>
        <a:p>
          <a:endParaRPr lang="en-US"/>
        </a:p>
      </dgm:t>
    </dgm:pt>
    <dgm:pt modelId="{C51BC57C-BC2D-4FE7-8405-97B51038AB81}">
      <dgm:prSet/>
      <dgm:spPr/>
      <dgm:t>
        <a:bodyPr/>
        <a:lstStyle/>
        <a:p>
          <a:endParaRPr lang="en-US"/>
        </a:p>
      </dgm:t>
    </dgm:pt>
    <dgm:pt modelId="{E1484082-E517-4699-8A4F-DA682BFB2117}" type="parTrans" cxnId="{EB26EF25-0A03-4D3D-A2D6-7E1D276F614F}">
      <dgm:prSet/>
      <dgm:spPr/>
      <dgm:t>
        <a:bodyPr/>
        <a:lstStyle/>
        <a:p>
          <a:endParaRPr lang="en-US"/>
        </a:p>
      </dgm:t>
    </dgm:pt>
    <dgm:pt modelId="{72C4DC69-CE99-48EC-ACB3-DA4B91456670}" type="sibTrans" cxnId="{EB26EF25-0A03-4D3D-A2D6-7E1D276F614F}">
      <dgm:prSet/>
      <dgm:spPr/>
      <dgm:t>
        <a:bodyPr/>
        <a:lstStyle/>
        <a:p>
          <a:endParaRPr lang="en-US"/>
        </a:p>
      </dgm:t>
    </dgm:pt>
    <dgm:pt modelId="{A50811FC-A3EF-4CF4-861D-5EA6711C8499}" type="pres">
      <dgm:prSet presAssocID="{86B7A34B-413B-4C8E-80DD-2284F993BAA6}" presName="Name0" presStyleCnt="0">
        <dgm:presLayoutVars>
          <dgm:chMax val="7"/>
          <dgm:chPref val="7"/>
          <dgm:dir/>
        </dgm:presLayoutVars>
      </dgm:prSet>
      <dgm:spPr/>
    </dgm:pt>
    <dgm:pt modelId="{ECF6EFFA-EC29-4F6A-AFAF-08073193944B}" type="pres">
      <dgm:prSet presAssocID="{86B7A34B-413B-4C8E-80DD-2284F993BAA6}" presName="Name1" presStyleCnt="0"/>
      <dgm:spPr/>
    </dgm:pt>
    <dgm:pt modelId="{94699370-0F95-46B6-B429-BE571A89BDDA}" type="pres">
      <dgm:prSet presAssocID="{86B7A34B-413B-4C8E-80DD-2284F993BAA6}" presName="cycle" presStyleCnt="0"/>
      <dgm:spPr/>
    </dgm:pt>
    <dgm:pt modelId="{34C8FD53-B7A2-42DC-B28E-3D128A7A26D1}" type="pres">
      <dgm:prSet presAssocID="{86B7A34B-413B-4C8E-80DD-2284F993BAA6}" presName="srcNode" presStyleLbl="node1" presStyleIdx="0" presStyleCnt="7"/>
      <dgm:spPr/>
    </dgm:pt>
    <dgm:pt modelId="{838A0973-9B81-4A89-B9E0-A03D400CE0E5}" type="pres">
      <dgm:prSet presAssocID="{86B7A34B-413B-4C8E-80DD-2284F993BAA6}" presName="conn" presStyleLbl="parChTrans1D2" presStyleIdx="0" presStyleCnt="1"/>
      <dgm:spPr/>
    </dgm:pt>
    <dgm:pt modelId="{B97B2E5E-87C2-4342-B141-1B1C07CE08B0}" type="pres">
      <dgm:prSet presAssocID="{86B7A34B-413B-4C8E-80DD-2284F993BAA6}" presName="extraNode" presStyleLbl="node1" presStyleIdx="0" presStyleCnt="7"/>
      <dgm:spPr/>
    </dgm:pt>
    <dgm:pt modelId="{A72E685C-48B3-4769-88F3-FE1A5EBBF64E}" type="pres">
      <dgm:prSet presAssocID="{86B7A34B-413B-4C8E-80DD-2284F993BAA6}" presName="dstNode" presStyleLbl="node1" presStyleIdx="0" presStyleCnt="7"/>
      <dgm:spPr/>
    </dgm:pt>
    <dgm:pt modelId="{8FCADD12-D113-425D-9BD2-CBB15AE82424}" type="pres">
      <dgm:prSet presAssocID="{B759C9AB-DD87-43A5-9899-D6A4CEF0F8D7}" presName="text_1" presStyleLbl="node1" presStyleIdx="0" presStyleCnt="7">
        <dgm:presLayoutVars>
          <dgm:bulletEnabled val="1"/>
        </dgm:presLayoutVars>
      </dgm:prSet>
      <dgm:spPr/>
    </dgm:pt>
    <dgm:pt modelId="{428D22B3-0F33-40AA-857B-0C6FF3153CBA}" type="pres">
      <dgm:prSet presAssocID="{B759C9AB-DD87-43A5-9899-D6A4CEF0F8D7}" presName="accent_1" presStyleCnt="0"/>
      <dgm:spPr/>
    </dgm:pt>
    <dgm:pt modelId="{64B60866-C83E-4BE1-96FE-96CEAF2F7B28}" type="pres">
      <dgm:prSet presAssocID="{B759C9AB-DD87-43A5-9899-D6A4CEF0F8D7}" presName="accentRepeatNode" presStyleLbl="solidFgAcc1" presStyleIdx="0" presStyleCnt="7"/>
      <dgm:spPr/>
    </dgm:pt>
    <dgm:pt modelId="{1E6A0F77-7CA9-4A51-AFFC-893C8C5FAE3E}" type="pres">
      <dgm:prSet presAssocID="{0A852583-908A-46C5-8D8B-E5B9E9E21E91}" presName="text_2" presStyleLbl="node1" presStyleIdx="1" presStyleCnt="7">
        <dgm:presLayoutVars>
          <dgm:bulletEnabled val="1"/>
        </dgm:presLayoutVars>
      </dgm:prSet>
      <dgm:spPr/>
    </dgm:pt>
    <dgm:pt modelId="{43CB908C-4914-474A-B348-4E656E353B47}" type="pres">
      <dgm:prSet presAssocID="{0A852583-908A-46C5-8D8B-E5B9E9E21E91}" presName="accent_2" presStyleCnt="0"/>
      <dgm:spPr/>
    </dgm:pt>
    <dgm:pt modelId="{F4B92C96-7910-4A7F-AE10-FCF9151D2923}" type="pres">
      <dgm:prSet presAssocID="{0A852583-908A-46C5-8D8B-E5B9E9E21E91}" presName="accentRepeatNode" presStyleLbl="solidFgAcc1" presStyleIdx="1" presStyleCnt="7"/>
      <dgm:spPr/>
    </dgm:pt>
    <dgm:pt modelId="{319631DF-5D9C-4796-A50C-8C4E5662708E}" type="pres">
      <dgm:prSet presAssocID="{B925D6C8-2FD1-4120-A815-664EF31BBA3F}" presName="text_3" presStyleLbl="node1" presStyleIdx="2" presStyleCnt="7">
        <dgm:presLayoutVars>
          <dgm:bulletEnabled val="1"/>
        </dgm:presLayoutVars>
      </dgm:prSet>
      <dgm:spPr/>
    </dgm:pt>
    <dgm:pt modelId="{BDB6C0BD-3CA6-4DC1-AAD6-C932C04470D6}" type="pres">
      <dgm:prSet presAssocID="{B925D6C8-2FD1-4120-A815-664EF31BBA3F}" presName="accent_3" presStyleCnt="0"/>
      <dgm:spPr/>
    </dgm:pt>
    <dgm:pt modelId="{8399B44A-B729-4B76-B7F8-0F507E149ADE}" type="pres">
      <dgm:prSet presAssocID="{B925D6C8-2FD1-4120-A815-664EF31BBA3F}" presName="accentRepeatNode" presStyleLbl="solidFgAcc1" presStyleIdx="2" presStyleCnt="7"/>
      <dgm:spPr/>
    </dgm:pt>
    <dgm:pt modelId="{F9069787-5033-4427-90D4-8285638F8A0B}" type="pres">
      <dgm:prSet presAssocID="{BD13E290-7866-4303-A8A6-6EE1DC222D55}" presName="text_4" presStyleLbl="node1" presStyleIdx="3" presStyleCnt="7">
        <dgm:presLayoutVars>
          <dgm:bulletEnabled val="1"/>
        </dgm:presLayoutVars>
      </dgm:prSet>
      <dgm:spPr/>
    </dgm:pt>
    <dgm:pt modelId="{65107BAD-B7DB-4A3D-9630-1BC1A22662EC}" type="pres">
      <dgm:prSet presAssocID="{BD13E290-7866-4303-A8A6-6EE1DC222D55}" presName="accent_4" presStyleCnt="0"/>
      <dgm:spPr/>
    </dgm:pt>
    <dgm:pt modelId="{22EB6CEA-3871-42FC-A8B1-73A62D58D3A6}" type="pres">
      <dgm:prSet presAssocID="{BD13E290-7866-4303-A8A6-6EE1DC222D55}" presName="accentRepeatNode" presStyleLbl="solidFgAcc1" presStyleIdx="3" presStyleCnt="7"/>
      <dgm:spPr/>
    </dgm:pt>
    <dgm:pt modelId="{EFF6893E-47FC-4D42-89C1-F715D5849CEA}" type="pres">
      <dgm:prSet presAssocID="{F9A44842-A8E9-497B-96C9-2BDE6E70DA1B}" presName="text_5" presStyleLbl="node1" presStyleIdx="4" presStyleCnt="7">
        <dgm:presLayoutVars>
          <dgm:bulletEnabled val="1"/>
        </dgm:presLayoutVars>
      </dgm:prSet>
      <dgm:spPr/>
    </dgm:pt>
    <dgm:pt modelId="{6C04AD03-36C6-40F3-9EAB-01536E2ADCD2}" type="pres">
      <dgm:prSet presAssocID="{F9A44842-A8E9-497B-96C9-2BDE6E70DA1B}" presName="accent_5" presStyleCnt="0"/>
      <dgm:spPr/>
    </dgm:pt>
    <dgm:pt modelId="{00D24E79-068B-458B-95E9-5B9EA10E80D2}" type="pres">
      <dgm:prSet presAssocID="{F9A44842-A8E9-497B-96C9-2BDE6E70DA1B}" presName="accentRepeatNode" presStyleLbl="solidFgAcc1" presStyleIdx="4" presStyleCnt="7"/>
      <dgm:spPr/>
    </dgm:pt>
    <dgm:pt modelId="{FF441BD3-B0BE-42FB-ABE4-68D832FA270C}" type="pres">
      <dgm:prSet presAssocID="{58068A02-1597-4464-BC84-87B380CD1801}" presName="text_6" presStyleLbl="node1" presStyleIdx="5" presStyleCnt="7">
        <dgm:presLayoutVars>
          <dgm:bulletEnabled val="1"/>
        </dgm:presLayoutVars>
      </dgm:prSet>
      <dgm:spPr/>
    </dgm:pt>
    <dgm:pt modelId="{163A47A5-E84D-493D-8A77-CF9014CDC685}" type="pres">
      <dgm:prSet presAssocID="{58068A02-1597-4464-BC84-87B380CD1801}" presName="accent_6" presStyleCnt="0"/>
      <dgm:spPr/>
    </dgm:pt>
    <dgm:pt modelId="{D048D84E-F965-4158-B941-D8F580C60AF4}" type="pres">
      <dgm:prSet presAssocID="{58068A02-1597-4464-BC84-87B380CD1801}" presName="accentRepeatNode" presStyleLbl="solidFgAcc1" presStyleIdx="5" presStyleCnt="7"/>
      <dgm:spPr/>
    </dgm:pt>
    <dgm:pt modelId="{D8063E93-602E-4223-A984-DFFDF1061212}" type="pres">
      <dgm:prSet presAssocID="{C2EB789C-57CC-46E8-B81E-221E842907DF}" presName="text_7" presStyleLbl="node1" presStyleIdx="6" presStyleCnt="7">
        <dgm:presLayoutVars>
          <dgm:bulletEnabled val="1"/>
        </dgm:presLayoutVars>
      </dgm:prSet>
      <dgm:spPr/>
    </dgm:pt>
    <dgm:pt modelId="{423573EF-7008-43AB-A83F-A97E2DAC1245}" type="pres">
      <dgm:prSet presAssocID="{C2EB789C-57CC-46E8-B81E-221E842907DF}" presName="accent_7" presStyleCnt="0"/>
      <dgm:spPr/>
    </dgm:pt>
    <dgm:pt modelId="{78501ACC-74E0-47A9-B065-FD9222AD291A}" type="pres">
      <dgm:prSet presAssocID="{C2EB789C-57CC-46E8-B81E-221E842907DF}" presName="accentRepeatNode" presStyleLbl="solidFgAcc1" presStyleIdx="6" presStyleCnt="7"/>
      <dgm:spPr/>
    </dgm:pt>
  </dgm:ptLst>
  <dgm:cxnLst>
    <dgm:cxn modelId="{EB26EF25-0A03-4D3D-A2D6-7E1D276F614F}" srcId="{86B7A34B-413B-4C8E-80DD-2284F993BAA6}" destId="{C51BC57C-BC2D-4FE7-8405-97B51038AB81}" srcOrd="8" destOrd="0" parTransId="{E1484082-E517-4699-8A4F-DA682BFB2117}" sibTransId="{72C4DC69-CE99-48EC-ACB3-DA4B91456670}"/>
    <dgm:cxn modelId="{EAC4FE31-2CFC-46B4-995C-1FD5F8ED28E4}" srcId="{86B7A34B-413B-4C8E-80DD-2284F993BAA6}" destId="{BD13E290-7866-4303-A8A6-6EE1DC222D55}" srcOrd="3" destOrd="0" parTransId="{7D8FC0E2-25FC-4D3B-974C-A37D7EBCE915}" sibTransId="{E39E1E0A-6688-4A71-BDAE-6A5521C539AC}"/>
    <dgm:cxn modelId="{BFEA384A-0ABD-4575-97C6-DC0DEAB61970}" srcId="{86B7A34B-413B-4C8E-80DD-2284F993BAA6}" destId="{0A852583-908A-46C5-8D8B-E5B9E9E21E91}" srcOrd="1" destOrd="0" parTransId="{2B74DC32-DE6A-4062-BB80-D1198DF176B4}" sibTransId="{1D397E35-C60B-4358-B638-0E77A656D0E8}"/>
    <dgm:cxn modelId="{233E4B6E-A54A-4188-B340-754E4614AE3F}" type="presOf" srcId="{BD13E290-7866-4303-A8A6-6EE1DC222D55}" destId="{F9069787-5033-4427-90D4-8285638F8A0B}" srcOrd="0" destOrd="0" presId="urn:microsoft.com/office/officeart/2008/layout/VerticalCurvedList"/>
    <dgm:cxn modelId="{B5F6E250-163D-41EF-B13A-82E926DA0F09}" type="presOf" srcId="{6A3BC39C-5A27-4FD4-B285-BF722D56FD35}" destId="{838A0973-9B81-4A89-B9E0-A03D400CE0E5}" srcOrd="0" destOrd="0" presId="urn:microsoft.com/office/officeart/2008/layout/VerticalCurvedList"/>
    <dgm:cxn modelId="{743A597B-4CCF-4807-8214-494505468C06}" srcId="{86B7A34B-413B-4C8E-80DD-2284F993BAA6}" destId="{F9A44842-A8E9-497B-96C9-2BDE6E70DA1B}" srcOrd="4" destOrd="0" parTransId="{7E4CF2D7-B1EE-40F7-AA4C-9C358765E262}" sibTransId="{6BC0C581-622E-4A30-ACEC-EC5C3734B30E}"/>
    <dgm:cxn modelId="{4CDFE286-7045-42E8-9075-2AAB2E574BC4}" type="presOf" srcId="{F9A44842-A8E9-497B-96C9-2BDE6E70DA1B}" destId="{EFF6893E-47FC-4D42-89C1-F715D5849CEA}" srcOrd="0" destOrd="0" presId="urn:microsoft.com/office/officeart/2008/layout/VerticalCurvedList"/>
    <dgm:cxn modelId="{DF20999B-1F99-41F6-B80A-16A1916C3BBB}" type="presOf" srcId="{B759C9AB-DD87-43A5-9899-D6A4CEF0F8D7}" destId="{8FCADD12-D113-425D-9BD2-CBB15AE82424}" srcOrd="0" destOrd="0" presId="urn:microsoft.com/office/officeart/2008/layout/VerticalCurvedList"/>
    <dgm:cxn modelId="{571DFDAA-A2CD-4C19-9019-1E455A4685C1}" srcId="{86B7A34B-413B-4C8E-80DD-2284F993BAA6}" destId="{B759C9AB-DD87-43A5-9899-D6A4CEF0F8D7}" srcOrd="0" destOrd="0" parTransId="{8D745D45-853E-428A-AB04-69666D535C88}" sibTransId="{6A3BC39C-5A27-4FD4-B285-BF722D56FD35}"/>
    <dgm:cxn modelId="{0B05D6B6-CF5E-4427-971F-C5F87FD2E8D2}" type="presOf" srcId="{C2EB789C-57CC-46E8-B81E-221E842907DF}" destId="{D8063E93-602E-4223-A984-DFFDF1061212}" srcOrd="0" destOrd="0" presId="urn:microsoft.com/office/officeart/2008/layout/VerticalCurvedList"/>
    <dgm:cxn modelId="{B22162B9-3F44-4DE5-B1AB-6F40A32B4C7C}" type="presOf" srcId="{58068A02-1597-4464-BC84-87B380CD1801}" destId="{FF441BD3-B0BE-42FB-ABE4-68D832FA270C}" srcOrd="0" destOrd="0" presId="urn:microsoft.com/office/officeart/2008/layout/VerticalCurvedList"/>
    <dgm:cxn modelId="{F2E2B0C0-8402-4D01-A403-8F458D7FAC16}" srcId="{86B7A34B-413B-4C8E-80DD-2284F993BAA6}" destId="{58068A02-1597-4464-BC84-87B380CD1801}" srcOrd="5" destOrd="0" parTransId="{CA0858B8-BAD4-4179-A87A-C9B81C920684}" sibTransId="{067948AC-D73A-4941-8613-AD13564AAD4D}"/>
    <dgm:cxn modelId="{DF7C7BD3-3B29-4144-8984-FCB35A89BE44}" srcId="{86B7A34B-413B-4C8E-80DD-2284F993BAA6}" destId="{2DCEA2AB-A6E5-4DEA-ABDA-F90519BE564E}" srcOrd="7" destOrd="0" parTransId="{C73DAFD8-0B29-4F74-99A4-4F25370BBBC9}" sibTransId="{92EFBD3A-F5B9-43ED-8434-D3A46055A9BF}"/>
    <dgm:cxn modelId="{0EEBFFD6-4605-494C-B042-9893EE4AB432}" srcId="{86B7A34B-413B-4C8E-80DD-2284F993BAA6}" destId="{B925D6C8-2FD1-4120-A815-664EF31BBA3F}" srcOrd="2" destOrd="0" parTransId="{BBA36157-F00B-48BE-8B41-8D00460D509A}" sibTransId="{0A3640B8-74B8-43CB-9779-196883A8089A}"/>
    <dgm:cxn modelId="{DE642ADF-3E40-4D52-BE64-05C9A885D8BC}" type="presOf" srcId="{86B7A34B-413B-4C8E-80DD-2284F993BAA6}" destId="{A50811FC-A3EF-4CF4-861D-5EA6711C8499}" srcOrd="0" destOrd="0" presId="urn:microsoft.com/office/officeart/2008/layout/VerticalCurvedList"/>
    <dgm:cxn modelId="{3B528DEE-84BA-48DE-A2B4-54CA54E64C0D}" type="presOf" srcId="{B925D6C8-2FD1-4120-A815-664EF31BBA3F}" destId="{319631DF-5D9C-4796-A50C-8C4E5662708E}" srcOrd="0" destOrd="0" presId="urn:microsoft.com/office/officeart/2008/layout/VerticalCurvedList"/>
    <dgm:cxn modelId="{1D9CCEF9-FEA9-45D3-819A-8FBFDCE8044E}" srcId="{86B7A34B-413B-4C8E-80DD-2284F993BAA6}" destId="{C2EB789C-57CC-46E8-B81E-221E842907DF}" srcOrd="6" destOrd="0" parTransId="{56F4848B-BD2B-4776-BE3D-9F8039959932}" sibTransId="{89BFA308-71CF-4498-B53A-6461BB691A4B}"/>
    <dgm:cxn modelId="{D181BFFF-89AB-4ED0-B5D8-5DD2AB419A51}" type="presOf" srcId="{0A852583-908A-46C5-8D8B-E5B9E9E21E91}" destId="{1E6A0F77-7CA9-4A51-AFFC-893C8C5FAE3E}" srcOrd="0" destOrd="0" presId="urn:microsoft.com/office/officeart/2008/layout/VerticalCurvedList"/>
    <dgm:cxn modelId="{1B61B6D1-E63B-4E33-A158-9325D0C4CD63}" type="presParOf" srcId="{A50811FC-A3EF-4CF4-861D-5EA6711C8499}" destId="{ECF6EFFA-EC29-4F6A-AFAF-08073193944B}" srcOrd="0" destOrd="0" presId="urn:microsoft.com/office/officeart/2008/layout/VerticalCurvedList"/>
    <dgm:cxn modelId="{9940FAEC-DD17-4AB5-A1AE-5CF384FA929B}" type="presParOf" srcId="{ECF6EFFA-EC29-4F6A-AFAF-08073193944B}" destId="{94699370-0F95-46B6-B429-BE571A89BDDA}" srcOrd="0" destOrd="0" presId="urn:microsoft.com/office/officeart/2008/layout/VerticalCurvedList"/>
    <dgm:cxn modelId="{CDCF0E00-8A99-4379-A83C-2F08AF980942}" type="presParOf" srcId="{94699370-0F95-46B6-B429-BE571A89BDDA}" destId="{34C8FD53-B7A2-42DC-B28E-3D128A7A26D1}" srcOrd="0" destOrd="0" presId="urn:microsoft.com/office/officeart/2008/layout/VerticalCurvedList"/>
    <dgm:cxn modelId="{CA3B73A5-53FD-4576-8BB3-A1670049A0B5}" type="presParOf" srcId="{94699370-0F95-46B6-B429-BE571A89BDDA}" destId="{838A0973-9B81-4A89-B9E0-A03D400CE0E5}" srcOrd="1" destOrd="0" presId="urn:microsoft.com/office/officeart/2008/layout/VerticalCurvedList"/>
    <dgm:cxn modelId="{C162AFBF-EA92-4344-99E6-C9E8677C73C7}" type="presParOf" srcId="{94699370-0F95-46B6-B429-BE571A89BDDA}" destId="{B97B2E5E-87C2-4342-B141-1B1C07CE08B0}" srcOrd="2" destOrd="0" presId="urn:microsoft.com/office/officeart/2008/layout/VerticalCurvedList"/>
    <dgm:cxn modelId="{6931E322-FDAA-4D49-A0AF-C6172AC72943}" type="presParOf" srcId="{94699370-0F95-46B6-B429-BE571A89BDDA}" destId="{A72E685C-48B3-4769-88F3-FE1A5EBBF64E}" srcOrd="3" destOrd="0" presId="urn:microsoft.com/office/officeart/2008/layout/VerticalCurvedList"/>
    <dgm:cxn modelId="{D4F379C3-EF35-48A3-92C9-7AA8D84487A2}" type="presParOf" srcId="{ECF6EFFA-EC29-4F6A-AFAF-08073193944B}" destId="{8FCADD12-D113-425D-9BD2-CBB15AE82424}" srcOrd="1" destOrd="0" presId="urn:microsoft.com/office/officeart/2008/layout/VerticalCurvedList"/>
    <dgm:cxn modelId="{B77277D6-3048-461A-8302-5449175FE783}" type="presParOf" srcId="{ECF6EFFA-EC29-4F6A-AFAF-08073193944B}" destId="{428D22B3-0F33-40AA-857B-0C6FF3153CBA}" srcOrd="2" destOrd="0" presId="urn:microsoft.com/office/officeart/2008/layout/VerticalCurvedList"/>
    <dgm:cxn modelId="{E20A20FE-7E68-48FB-9C7E-7F691DC2C174}" type="presParOf" srcId="{428D22B3-0F33-40AA-857B-0C6FF3153CBA}" destId="{64B60866-C83E-4BE1-96FE-96CEAF2F7B28}" srcOrd="0" destOrd="0" presId="urn:microsoft.com/office/officeart/2008/layout/VerticalCurvedList"/>
    <dgm:cxn modelId="{E64D60FA-750F-4F8B-864F-BC3D6DD7FCC5}" type="presParOf" srcId="{ECF6EFFA-EC29-4F6A-AFAF-08073193944B}" destId="{1E6A0F77-7CA9-4A51-AFFC-893C8C5FAE3E}" srcOrd="3" destOrd="0" presId="urn:microsoft.com/office/officeart/2008/layout/VerticalCurvedList"/>
    <dgm:cxn modelId="{9328575D-441E-4D0D-AF63-1232F16DC68E}" type="presParOf" srcId="{ECF6EFFA-EC29-4F6A-AFAF-08073193944B}" destId="{43CB908C-4914-474A-B348-4E656E353B47}" srcOrd="4" destOrd="0" presId="urn:microsoft.com/office/officeart/2008/layout/VerticalCurvedList"/>
    <dgm:cxn modelId="{8AA3396D-2C66-468F-A84F-14A86A5B31B0}" type="presParOf" srcId="{43CB908C-4914-474A-B348-4E656E353B47}" destId="{F4B92C96-7910-4A7F-AE10-FCF9151D2923}" srcOrd="0" destOrd="0" presId="urn:microsoft.com/office/officeart/2008/layout/VerticalCurvedList"/>
    <dgm:cxn modelId="{C3E3552A-2F67-4E43-BA14-26E22D779CDE}" type="presParOf" srcId="{ECF6EFFA-EC29-4F6A-AFAF-08073193944B}" destId="{319631DF-5D9C-4796-A50C-8C4E5662708E}" srcOrd="5" destOrd="0" presId="urn:microsoft.com/office/officeart/2008/layout/VerticalCurvedList"/>
    <dgm:cxn modelId="{A387FCA1-7DA1-4B4D-BA57-8D9EBB3102F9}" type="presParOf" srcId="{ECF6EFFA-EC29-4F6A-AFAF-08073193944B}" destId="{BDB6C0BD-3CA6-4DC1-AAD6-C932C04470D6}" srcOrd="6" destOrd="0" presId="urn:microsoft.com/office/officeart/2008/layout/VerticalCurvedList"/>
    <dgm:cxn modelId="{BC9DEEDE-7964-405F-B928-77EA064909F9}" type="presParOf" srcId="{BDB6C0BD-3CA6-4DC1-AAD6-C932C04470D6}" destId="{8399B44A-B729-4B76-B7F8-0F507E149ADE}" srcOrd="0" destOrd="0" presId="urn:microsoft.com/office/officeart/2008/layout/VerticalCurvedList"/>
    <dgm:cxn modelId="{C057BED3-684D-4F25-AC7E-7D22E51D2B64}" type="presParOf" srcId="{ECF6EFFA-EC29-4F6A-AFAF-08073193944B}" destId="{F9069787-5033-4427-90D4-8285638F8A0B}" srcOrd="7" destOrd="0" presId="urn:microsoft.com/office/officeart/2008/layout/VerticalCurvedList"/>
    <dgm:cxn modelId="{B5ED7975-26BA-4729-A5C7-22F2E940C38B}" type="presParOf" srcId="{ECF6EFFA-EC29-4F6A-AFAF-08073193944B}" destId="{65107BAD-B7DB-4A3D-9630-1BC1A22662EC}" srcOrd="8" destOrd="0" presId="urn:microsoft.com/office/officeart/2008/layout/VerticalCurvedList"/>
    <dgm:cxn modelId="{EE7CA6C7-AD8E-483E-975E-B62A89DA45A4}" type="presParOf" srcId="{65107BAD-B7DB-4A3D-9630-1BC1A22662EC}" destId="{22EB6CEA-3871-42FC-A8B1-73A62D58D3A6}" srcOrd="0" destOrd="0" presId="urn:microsoft.com/office/officeart/2008/layout/VerticalCurvedList"/>
    <dgm:cxn modelId="{91E28D21-AEB4-414A-BCB8-C7BBB6CBA451}" type="presParOf" srcId="{ECF6EFFA-EC29-4F6A-AFAF-08073193944B}" destId="{EFF6893E-47FC-4D42-89C1-F715D5849CEA}" srcOrd="9" destOrd="0" presId="urn:microsoft.com/office/officeart/2008/layout/VerticalCurvedList"/>
    <dgm:cxn modelId="{3B5FC35C-4AC0-4289-97C6-EB6D50EE41C7}" type="presParOf" srcId="{ECF6EFFA-EC29-4F6A-AFAF-08073193944B}" destId="{6C04AD03-36C6-40F3-9EAB-01536E2ADCD2}" srcOrd="10" destOrd="0" presId="urn:microsoft.com/office/officeart/2008/layout/VerticalCurvedList"/>
    <dgm:cxn modelId="{7983FBC2-6ECD-45C8-8F33-AC6440BF5F81}" type="presParOf" srcId="{6C04AD03-36C6-40F3-9EAB-01536E2ADCD2}" destId="{00D24E79-068B-458B-95E9-5B9EA10E80D2}" srcOrd="0" destOrd="0" presId="urn:microsoft.com/office/officeart/2008/layout/VerticalCurvedList"/>
    <dgm:cxn modelId="{DFC84126-86B1-4EF6-957C-34AD9BEC0577}" type="presParOf" srcId="{ECF6EFFA-EC29-4F6A-AFAF-08073193944B}" destId="{FF441BD3-B0BE-42FB-ABE4-68D832FA270C}" srcOrd="11" destOrd="0" presId="urn:microsoft.com/office/officeart/2008/layout/VerticalCurvedList"/>
    <dgm:cxn modelId="{00396E89-404D-4979-BB82-ED8AA1FDEB09}" type="presParOf" srcId="{ECF6EFFA-EC29-4F6A-AFAF-08073193944B}" destId="{163A47A5-E84D-493D-8A77-CF9014CDC685}" srcOrd="12" destOrd="0" presId="urn:microsoft.com/office/officeart/2008/layout/VerticalCurvedList"/>
    <dgm:cxn modelId="{7F0BCB5F-97FC-4B2C-A6E6-350C122ECA03}" type="presParOf" srcId="{163A47A5-E84D-493D-8A77-CF9014CDC685}" destId="{D048D84E-F965-4158-B941-D8F580C60AF4}" srcOrd="0" destOrd="0" presId="urn:microsoft.com/office/officeart/2008/layout/VerticalCurvedList"/>
    <dgm:cxn modelId="{472CC93C-B16F-4936-8803-7DA8E533DDA2}" type="presParOf" srcId="{ECF6EFFA-EC29-4F6A-AFAF-08073193944B}" destId="{D8063E93-602E-4223-A984-DFFDF1061212}" srcOrd="13" destOrd="0" presId="urn:microsoft.com/office/officeart/2008/layout/VerticalCurvedList"/>
    <dgm:cxn modelId="{BB665F26-0D72-4EAB-8DDE-F89B15F595F7}" type="presParOf" srcId="{ECF6EFFA-EC29-4F6A-AFAF-08073193944B}" destId="{423573EF-7008-43AB-A83F-A97E2DAC1245}" srcOrd="14" destOrd="0" presId="urn:microsoft.com/office/officeart/2008/layout/VerticalCurvedList"/>
    <dgm:cxn modelId="{CB4E1D48-8FE5-45D9-B8F3-DF89F6ED753A}" type="presParOf" srcId="{423573EF-7008-43AB-A83F-A97E2DAC1245}" destId="{78501ACC-74E0-47A9-B065-FD9222AD291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7667018-2413-44EC-AC7B-D0FC400AB06E}" type="doc">
      <dgm:prSet loTypeId="urn:microsoft.com/office/officeart/2005/8/layout/default" loCatId="list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en-US"/>
        </a:p>
      </dgm:t>
    </dgm:pt>
    <dgm:pt modelId="{731C38A4-5B7E-435D-931F-174F1676C4F6}">
      <dgm:prSet/>
      <dgm:spPr/>
      <dgm:t>
        <a:bodyPr/>
        <a:lstStyle/>
        <a:p>
          <a:r>
            <a:rPr lang="en-US"/>
            <a:t>Grants provide annual payments equal to 25% of prior-year costs per municipality, up to five years</a:t>
          </a:r>
        </a:p>
      </dgm:t>
    </dgm:pt>
    <dgm:pt modelId="{542E9CF6-B080-4DAE-B6F2-60BF8DDD35E0}" type="parTrans" cxnId="{B4C07E54-C404-4BA7-987D-EE9072185DC8}">
      <dgm:prSet/>
      <dgm:spPr/>
      <dgm:t>
        <a:bodyPr/>
        <a:lstStyle/>
        <a:p>
          <a:endParaRPr lang="en-US"/>
        </a:p>
      </dgm:t>
    </dgm:pt>
    <dgm:pt modelId="{C3D5CD0A-25C4-41A6-B634-F768E56DD3F2}" type="sibTrans" cxnId="{B4C07E54-C404-4BA7-987D-EE9072185DC8}">
      <dgm:prSet/>
      <dgm:spPr/>
      <dgm:t>
        <a:bodyPr/>
        <a:lstStyle/>
        <a:p>
          <a:endParaRPr lang="en-US"/>
        </a:p>
      </dgm:t>
    </dgm:pt>
    <dgm:pt modelId="{9476E804-CB8A-4BEB-A521-1582F77718A5}">
      <dgm:prSet/>
      <dgm:spPr/>
      <dgm:t>
        <a:bodyPr/>
        <a:lstStyle/>
        <a:p>
          <a:r>
            <a:rPr lang="en-US" dirty="0"/>
            <a:t>Fund distribution timeline</a:t>
          </a:r>
        </a:p>
      </dgm:t>
    </dgm:pt>
    <dgm:pt modelId="{7E82E0C9-8F75-4583-BB61-049971084BB9}" type="parTrans" cxnId="{74309DC7-7889-4248-B4DB-7FFEF21B4261}">
      <dgm:prSet/>
      <dgm:spPr/>
      <dgm:t>
        <a:bodyPr/>
        <a:lstStyle/>
        <a:p>
          <a:endParaRPr lang="en-US"/>
        </a:p>
      </dgm:t>
    </dgm:pt>
    <dgm:pt modelId="{7AD06BBC-418B-4D66-9285-080FF5426082}" type="sibTrans" cxnId="{74309DC7-7889-4248-B4DB-7FFEF21B4261}">
      <dgm:prSet/>
      <dgm:spPr/>
      <dgm:t>
        <a:bodyPr/>
        <a:lstStyle/>
        <a:p>
          <a:endParaRPr lang="en-US"/>
        </a:p>
      </dgm:t>
    </dgm:pt>
    <dgm:pt modelId="{54D3B749-BE27-4EAF-81C2-62FCEAE8F53E}">
      <dgm:prSet/>
      <dgm:spPr/>
      <dgm:t>
        <a:bodyPr/>
        <a:lstStyle/>
        <a:p>
          <a:r>
            <a:rPr lang="en-US"/>
            <a:t>2026-2030 (25% each year)</a:t>
          </a:r>
        </a:p>
      </dgm:t>
    </dgm:pt>
    <dgm:pt modelId="{C76A647D-A07F-480C-B976-0BAC50CEA2AC}" type="parTrans" cxnId="{AC606B76-F1EE-473F-A683-F0C45EB824EF}">
      <dgm:prSet/>
      <dgm:spPr/>
      <dgm:t>
        <a:bodyPr/>
        <a:lstStyle/>
        <a:p>
          <a:endParaRPr lang="en-US"/>
        </a:p>
      </dgm:t>
    </dgm:pt>
    <dgm:pt modelId="{2E0C549B-B84A-4AB0-BF12-4052C5E61887}" type="sibTrans" cxnId="{AC606B76-F1EE-473F-A683-F0C45EB824EF}">
      <dgm:prSet/>
      <dgm:spPr/>
      <dgm:t>
        <a:bodyPr/>
        <a:lstStyle/>
        <a:p>
          <a:endParaRPr lang="en-US"/>
        </a:p>
      </dgm:t>
    </dgm:pt>
    <dgm:pt modelId="{D861E259-3AE8-43DA-B830-695D76FE432F}">
      <dgm:prSet/>
      <dgm:spPr/>
      <dgm:t>
        <a:bodyPr/>
        <a:lstStyle/>
        <a:p>
          <a:r>
            <a:rPr lang="en-US"/>
            <a:t>Distribution is outlined in application with funds primarily distributed to “Transferors” </a:t>
          </a:r>
        </a:p>
      </dgm:t>
    </dgm:pt>
    <dgm:pt modelId="{098B681D-FEA4-4B89-A1E5-E7FF54FE56E0}" type="parTrans" cxnId="{352A092A-20F6-448A-9C85-E4B486CE5CCD}">
      <dgm:prSet/>
      <dgm:spPr/>
      <dgm:t>
        <a:bodyPr/>
        <a:lstStyle/>
        <a:p>
          <a:endParaRPr lang="en-US"/>
        </a:p>
      </dgm:t>
    </dgm:pt>
    <dgm:pt modelId="{D46D1757-F7EF-489E-A190-5B89953E8340}" type="sibTrans" cxnId="{352A092A-20F6-448A-9C85-E4B486CE5CCD}">
      <dgm:prSet/>
      <dgm:spPr/>
      <dgm:t>
        <a:bodyPr/>
        <a:lstStyle/>
        <a:p>
          <a:endParaRPr lang="en-US"/>
        </a:p>
      </dgm:t>
    </dgm:pt>
    <dgm:pt modelId="{2F8986BF-C1D9-4266-890D-603EADB33515}" type="pres">
      <dgm:prSet presAssocID="{B7667018-2413-44EC-AC7B-D0FC400AB06E}" presName="diagram" presStyleCnt="0">
        <dgm:presLayoutVars>
          <dgm:dir/>
          <dgm:resizeHandles val="exact"/>
        </dgm:presLayoutVars>
      </dgm:prSet>
      <dgm:spPr/>
    </dgm:pt>
    <dgm:pt modelId="{6D5D87E0-09AD-4EBD-8B79-8FC2B7410F2D}" type="pres">
      <dgm:prSet presAssocID="{731C38A4-5B7E-435D-931F-174F1676C4F6}" presName="node" presStyleLbl="node1" presStyleIdx="0" presStyleCnt="2">
        <dgm:presLayoutVars>
          <dgm:bulletEnabled val="1"/>
        </dgm:presLayoutVars>
      </dgm:prSet>
      <dgm:spPr/>
    </dgm:pt>
    <dgm:pt modelId="{15845F7A-A80E-46C6-8F4F-096BF541CEC1}" type="pres">
      <dgm:prSet presAssocID="{C3D5CD0A-25C4-41A6-B634-F768E56DD3F2}" presName="sibTrans" presStyleCnt="0"/>
      <dgm:spPr/>
    </dgm:pt>
    <dgm:pt modelId="{3D00C471-63E2-44FE-A74C-15A696F385E3}" type="pres">
      <dgm:prSet presAssocID="{9476E804-CB8A-4BEB-A521-1582F77718A5}" presName="node" presStyleLbl="node1" presStyleIdx="1" presStyleCnt="2">
        <dgm:presLayoutVars>
          <dgm:bulletEnabled val="1"/>
        </dgm:presLayoutVars>
      </dgm:prSet>
      <dgm:spPr/>
    </dgm:pt>
  </dgm:ptLst>
  <dgm:cxnLst>
    <dgm:cxn modelId="{B385961F-8DB1-4F73-98C8-BA3747B0C0B8}" type="presOf" srcId="{54D3B749-BE27-4EAF-81C2-62FCEAE8F53E}" destId="{3D00C471-63E2-44FE-A74C-15A696F385E3}" srcOrd="0" destOrd="1" presId="urn:microsoft.com/office/officeart/2005/8/layout/default"/>
    <dgm:cxn modelId="{352A092A-20F6-448A-9C85-E4B486CE5CCD}" srcId="{9476E804-CB8A-4BEB-A521-1582F77718A5}" destId="{D861E259-3AE8-43DA-B830-695D76FE432F}" srcOrd="1" destOrd="0" parTransId="{098B681D-FEA4-4B89-A1E5-E7FF54FE56E0}" sibTransId="{D46D1757-F7EF-489E-A190-5B89953E8340}"/>
    <dgm:cxn modelId="{9F2FD62D-EF1D-4F36-9561-B6E71CE787E2}" type="presOf" srcId="{731C38A4-5B7E-435D-931F-174F1676C4F6}" destId="{6D5D87E0-09AD-4EBD-8B79-8FC2B7410F2D}" srcOrd="0" destOrd="0" presId="urn:microsoft.com/office/officeart/2005/8/layout/default"/>
    <dgm:cxn modelId="{3C5CBF43-3E68-4AE7-BCB6-8B614CCA530C}" type="presOf" srcId="{9476E804-CB8A-4BEB-A521-1582F77718A5}" destId="{3D00C471-63E2-44FE-A74C-15A696F385E3}" srcOrd="0" destOrd="0" presId="urn:microsoft.com/office/officeart/2005/8/layout/default"/>
    <dgm:cxn modelId="{B4C07E54-C404-4BA7-987D-EE9072185DC8}" srcId="{B7667018-2413-44EC-AC7B-D0FC400AB06E}" destId="{731C38A4-5B7E-435D-931F-174F1676C4F6}" srcOrd="0" destOrd="0" parTransId="{542E9CF6-B080-4DAE-B6F2-60BF8DDD35E0}" sibTransId="{C3D5CD0A-25C4-41A6-B634-F768E56DD3F2}"/>
    <dgm:cxn modelId="{A241E954-E494-4812-908B-717D9F7528B4}" type="presOf" srcId="{B7667018-2413-44EC-AC7B-D0FC400AB06E}" destId="{2F8986BF-C1D9-4266-890D-603EADB33515}" srcOrd="0" destOrd="0" presId="urn:microsoft.com/office/officeart/2005/8/layout/default"/>
    <dgm:cxn modelId="{AC606B76-F1EE-473F-A683-F0C45EB824EF}" srcId="{9476E804-CB8A-4BEB-A521-1582F77718A5}" destId="{54D3B749-BE27-4EAF-81C2-62FCEAE8F53E}" srcOrd="0" destOrd="0" parTransId="{C76A647D-A07F-480C-B976-0BAC50CEA2AC}" sibTransId="{2E0C549B-B84A-4AB0-BF12-4052C5E61887}"/>
    <dgm:cxn modelId="{74309DC7-7889-4248-B4DB-7FFEF21B4261}" srcId="{B7667018-2413-44EC-AC7B-D0FC400AB06E}" destId="{9476E804-CB8A-4BEB-A521-1582F77718A5}" srcOrd="1" destOrd="0" parTransId="{7E82E0C9-8F75-4583-BB61-049971084BB9}" sibTransId="{7AD06BBC-418B-4D66-9285-080FF5426082}"/>
    <dgm:cxn modelId="{4C20DFE4-0E25-4EE0-B3A8-565932A0C58F}" type="presOf" srcId="{D861E259-3AE8-43DA-B830-695D76FE432F}" destId="{3D00C471-63E2-44FE-A74C-15A696F385E3}" srcOrd="0" destOrd="2" presId="urn:microsoft.com/office/officeart/2005/8/layout/default"/>
    <dgm:cxn modelId="{F184FE82-747D-4D22-8126-F2F480D00E44}" type="presParOf" srcId="{2F8986BF-C1D9-4266-890D-603EADB33515}" destId="{6D5D87E0-09AD-4EBD-8B79-8FC2B7410F2D}" srcOrd="0" destOrd="0" presId="urn:microsoft.com/office/officeart/2005/8/layout/default"/>
    <dgm:cxn modelId="{3197AD17-4045-45F1-9E3D-C261B3760CB2}" type="presParOf" srcId="{2F8986BF-C1D9-4266-890D-603EADB33515}" destId="{15845F7A-A80E-46C6-8F4F-096BF541CEC1}" srcOrd="1" destOrd="0" presId="urn:microsoft.com/office/officeart/2005/8/layout/default"/>
    <dgm:cxn modelId="{C51FDAB8-EE9E-43D1-82A9-A96173008F26}" type="presParOf" srcId="{2F8986BF-C1D9-4266-890D-603EADB33515}" destId="{3D00C471-63E2-44FE-A74C-15A696F385E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0F2EAA6-6A85-423A-857F-AA8A818A8A0F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55043EB-8B5F-40B2-90F6-074194141F96}">
      <dgm:prSet/>
      <dgm:spPr/>
      <dgm:t>
        <a:bodyPr/>
        <a:lstStyle/>
        <a:p>
          <a:r>
            <a:rPr lang="en-US"/>
            <a:t>Offset Administrative Costs</a:t>
          </a:r>
        </a:p>
      </dgm:t>
    </dgm:pt>
    <dgm:pt modelId="{14DA5CE2-F52A-4F01-A276-FFDA6A8D96A1}" type="parTrans" cxnId="{12A620FA-0D94-41A8-BD61-4F822DD265F1}">
      <dgm:prSet/>
      <dgm:spPr/>
      <dgm:t>
        <a:bodyPr/>
        <a:lstStyle/>
        <a:p>
          <a:endParaRPr lang="en-US"/>
        </a:p>
      </dgm:t>
    </dgm:pt>
    <dgm:pt modelId="{F33ECD6A-677C-42F6-865C-C4FDFD234F8D}" type="sibTrans" cxnId="{12A620FA-0D94-41A8-BD61-4F822DD265F1}">
      <dgm:prSet/>
      <dgm:spPr/>
      <dgm:t>
        <a:bodyPr/>
        <a:lstStyle/>
        <a:p>
          <a:endParaRPr lang="en-US"/>
        </a:p>
      </dgm:t>
    </dgm:pt>
    <dgm:pt modelId="{F594BA33-5F38-4F41-B8CC-AD83CC5A8E91}">
      <dgm:prSet/>
      <dgm:spPr/>
      <dgm:t>
        <a:bodyPr/>
        <a:lstStyle/>
        <a:p>
          <a:r>
            <a:rPr lang="en-US" dirty="0"/>
            <a:t>Program Manager</a:t>
          </a:r>
        </a:p>
      </dgm:t>
    </dgm:pt>
    <dgm:pt modelId="{9AEACC44-3FBD-40E8-8731-822B21B48CFA}" type="parTrans" cxnId="{EBEFB380-9489-4E95-894D-65D3232480B3}">
      <dgm:prSet/>
      <dgm:spPr/>
      <dgm:t>
        <a:bodyPr/>
        <a:lstStyle/>
        <a:p>
          <a:endParaRPr lang="en-US"/>
        </a:p>
      </dgm:t>
    </dgm:pt>
    <dgm:pt modelId="{03D1A63B-44CB-4793-BBBA-4901BC838CC7}" type="sibTrans" cxnId="{EBEFB380-9489-4E95-894D-65D3232480B3}">
      <dgm:prSet/>
      <dgm:spPr/>
      <dgm:t>
        <a:bodyPr/>
        <a:lstStyle/>
        <a:p>
          <a:endParaRPr lang="en-US"/>
        </a:p>
      </dgm:t>
    </dgm:pt>
    <dgm:pt modelId="{4BB2209F-7F77-406A-91B7-A78CB62D2180}">
      <dgm:prSet/>
      <dgm:spPr/>
      <dgm:t>
        <a:bodyPr/>
        <a:lstStyle/>
        <a:p>
          <a:r>
            <a:rPr lang="en-US"/>
            <a:t>Pavement Management Report </a:t>
          </a:r>
        </a:p>
      </dgm:t>
    </dgm:pt>
    <dgm:pt modelId="{9DBC3502-C627-4A17-B293-81D80B550F86}" type="parTrans" cxnId="{09830595-2B87-46FF-9C67-C3F42243D16E}">
      <dgm:prSet/>
      <dgm:spPr/>
      <dgm:t>
        <a:bodyPr/>
        <a:lstStyle/>
        <a:p>
          <a:endParaRPr lang="en-US"/>
        </a:p>
      </dgm:t>
    </dgm:pt>
    <dgm:pt modelId="{D67F4C3C-BAF1-47D9-AAB6-CFBE04CCDAEC}" type="sibTrans" cxnId="{09830595-2B87-46FF-9C67-C3F42243D16E}">
      <dgm:prSet/>
      <dgm:spPr/>
      <dgm:t>
        <a:bodyPr/>
        <a:lstStyle/>
        <a:p>
          <a:endParaRPr lang="en-US"/>
        </a:p>
      </dgm:t>
    </dgm:pt>
    <dgm:pt modelId="{C6E4B1AC-E351-4C18-A2B1-10A43898EE27}">
      <dgm:prSet/>
      <dgm:spPr/>
      <dgm:t>
        <a:bodyPr/>
        <a:lstStyle/>
        <a:p>
          <a:r>
            <a:rPr lang="en-US" dirty="0"/>
            <a:t>Establishes 5 year goals outlining </a:t>
          </a:r>
          <a:r>
            <a:rPr lang="en-US"/>
            <a:t>priority projects </a:t>
          </a:r>
          <a:r>
            <a:rPr lang="en-US" dirty="0"/>
            <a:t>within each Municipality</a:t>
          </a:r>
        </a:p>
      </dgm:t>
    </dgm:pt>
    <dgm:pt modelId="{CD7824CF-106E-4886-AF38-38AF5D43D8AD}" type="parTrans" cxnId="{593748F4-B98D-4947-81E2-4656622E3EC6}">
      <dgm:prSet/>
      <dgm:spPr/>
      <dgm:t>
        <a:bodyPr/>
        <a:lstStyle/>
        <a:p>
          <a:endParaRPr lang="en-US"/>
        </a:p>
      </dgm:t>
    </dgm:pt>
    <dgm:pt modelId="{12D80E38-A576-4553-BF62-178A73EA122E}" type="sibTrans" cxnId="{593748F4-B98D-4947-81E2-4656622E3EC6}">
      <dgm:prSet/>
      <dgm:spPr/>
      <dgm:t>
        <a:bodyPr/>
        <a:lstStyle/>
        <a:p>
          <a:endParaRPr lang="en-US"/>
        </a:p>
      </dgm:t>
    </dgm:pt>
    <dgm:pt modelId="{6445A628-4BA4-4304-9A6E-B23C511ADE8A}">
      <dgm:prSet/>
      <dgm:spPr/>
      <dgm:t>
        <a:bodyPr/>
        <a:lstStyle/>
        <a:p>
          <a:r>
            <a:rPr lang="en-US" dirty="0"/>
            <a:t>Purchase of Maintenance Equipment</a:t>
          </a:r>
        </a:p>
      </dgm:t>
    </dgm:pt>
    <dgm:pt modelId="{D05D119D-2AD5-4DE4-959F-D94B0DCD7734}" type="parTrans" cxnId="{199A4E39-B338-4B83-859C-BBC62AE6B31B}">
      <dgm:prSet/>
      <dgm:spPr/>
      <dgm:t>
        <a:bodyPr/>
        <a:lstStyle/>
        <a:p>
          <a:endParaRPr lang="en-US"/>
        </a:p>
      </dgm:t>
    </dgm:pt>
    <dgm:pt modelId="{DC365161-612C-4D30-86EE-D64D6CDF4578}" type="sibTrans" cxnId="{199A4E39-B338-4B83-859C-BBC62AE6B31B}">
      <dgm:prSet/>
      <dgm:spPr/>
      <dgm:t>
        <a:bodyPr/>
        <a:lstStyle/>
        <a:p>
          <a:endParaRPr lang="en-US"/>
        </a:p>
      </dgm:t>
    </dgm:pt>
    <dgm:pt modelId="{42DE9488-2B2E-4A7C-ABB4-82110CA4CABB}">
      <dgm:prSet/>
      <dgm:spPr/>
      <dgm:t>
        <a:bodyPr/>
        <a:lstStyle/>
        <a:p>
          <a:r>
            <a:rPr lang="en-US"/>
            <a:t>Training </a:t>
          </a:r>
        </a:p>
      </dgm:t>
    </dgm:pt>
    <dgm:pt modelId="{0146C213-7FA1-4BB3-96DC-CC06DEA1A9A1}" type="parTrans" cxnId="{994126CA-1D70-4B65-810A-E1053ABA714E}">
      <dgm:prSet/>
      <dgm:spPr/>
      <dgm:t>
        <a:bodyPr/>
        <a:lstStyle/>
        <a:p>
          <a:endParaRPr lang="en-US"/>
        </a:p>
      </dgm:t>
    </dgm:pt>
    <dgm:pt modelId="{5C81701C-F43C-4632-B43B-9CF069334A05}" type="sibTrans" cxnId="{994126CA-1D70-4B65-810A-E1053ABA714E}">
      <dgm:prSet/>
      <dgm:spPr/>
      <dgm:t>
        <a:bodyPr/>
        <a:lstStyle/>
        <a:p>
          <a:endParaRPr lang="en-US"/>
        </a:p>
      </dgm:t>
    </dgm:pt>
    <dgm:pt modelId="{1E843866-81CE-43B9-ACBC-9D0D4E2EDBA3}">
      <dgm:prSet/>
      <dgm:spPr/>
      <dgm:t>
        <a:bodyPr/>
        <a:lstStyle/>
        <a:p>
          <a:r>
            <a:rPr lang="en-US" dirty="0"/>
            <a:t>Consultant led bidding process and contract administration</a:t>
          </a:r>
        </a:p>
      </dgm:t>
    </dgm:pt>
    <dgm:pt modelId="{49766A87-4A85-4D64-8177-4CE75D363BB0}" type="parTrans" cxnId="{974585D0-084C-4040-A86D-70C7CA7D8ABF}">
      <dgm:prSet/>
      <dgm:spPr/>
      <dgm:t>
        <a:bodyPr/>
        <a:lstStyle/>
        <a:p>
          <a:endParaRPr lang="en-US"/>
        </a:p>
      </dgm:t>
    </dgm:pt>
    <dgm:pt modelId="{0653EF38-F8CB-43C4-BA6C-954883EF6FAF}" type="sibTrans" cxnId="{974585D0-084C-4040-A86D-70C7CA7D8ABF}">
      <dgm:prSet/>
      <dgm:spPr/>
      <dgm:t>
        <a:bodyPr/>
        <a:lstStyle/>
        <a:p>
          <a:endParaRPr lang="en-US"/>
        </a:p>
      </dgm:t>
    </dgm:pt>
    <dgm:pt modelId="{32B87712-A3EF-4FF0-84D6-ABE1E9068642}" type="pres">
      <dgm:prSet presAssocID="{90F2EAA6-6A85-423A-857F-AA8A818A8A0F}" presName="linear" presStyleCnt="0">
        <dgm:presLayoutVars>
          <dgm:dir/>
          <dgm:animLvl val="lvl"/>
          <dgm:resizeHandles val="exact"/>
        </dgm:presLayoutVars>
      </dgm:prSet>
      <dgm:spPr/>
    </dgm:pt>
    <dgm:pt modelId="{4086DF28-D1F3-4F2A-B4FF-8756CEEA9529}" type="pres">
      <dgm:prSet presAssocID="{F55043EB-8B5F-40B2-90F6-074194141F96}" presName="parentLin" presStyleCnt="0"/>
      <dgm:spPr/>
    </dgm:pt>
    <dgm:pt modelId="{22B2D943-D672-4BB1-B119-E9292741BBEE}" type="pres">
      <dgm:prSet presAssocID="{F55043EB-8B5F-40B2-90F6-074194141F96}" presName="parentLeftMargin" presStyleLbl="node1" presStyleIdx="0" presStyleCnt="4"/>
      <dgm:spPr/>
    </dgm:pt>
    <dgm:pt modelId="{7A67E570-6478-4800-A86B-1321CD58958A}" type="pres">
      <dgm:prSet presAssocID="{F55043EB-8B5F-40B2-90F6-074194141F9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A2EDD7A-218E-49C5-86D7-5E235083F587}" type="pres">
      <dgm:prSet presAssocID="{F55043EB-8B5F-40B2-90F6-074194141F96}" presName="negativeSpace" presStyleCnt="0"/>
      <dgm:spPr/>
    </dgm:pt>
    <dgm:pt modelId="{A79CBE59-69B3-4AFB-9508-1F755053A0CF}" type="pres">
      <dgm:prSet presAssocID="{F55043EB-8B5F-40B2-90F6-074194141F96}" presName="childText" presStyleLbl="conFgAcc1" presStyleIdx="0" presStyleCnt="4">
        <dgm:presLayoutVars>
          <dgm:bulletEnabled val="1"/>
        </dgm:presLayoutVars>
      </dgm:prSet>
      <dgm:spPr/>
    </dgm:pt>
    <dgm:pt modelId="{80A9F360-CE3D-4525-A69A-4FD5ED505A82}" type="pres">
      <dgm:prSet presAssocID="{F33ECD6A-677C-42F6-865C-C4FDFD234F8D}" presName="spaceBetweenRectangles" presStyleCnt="0"/>
      <dgm:spPr/>
    </dgm:pt>
    <dgm:pt modelId="{93CBE2A4-EE83-435F-8DFD-778191F9E951}" type="pres">
      <dgm:prSet presAssocID="{4BB2209F-7F77-406A-91B7-A78CB62D2180}" presName="parentLin" presStyleCnt="0"/>
      <dgm:spPr/>
    </dgm:pt>
    <dgm:pt modelId="{8EF2D818-A721-4224-A795-380AED4120E3}" type="pres">
      <dgm:prSet presAssocID="{4BB2209F-7F77-406A-91B7-A78CB62D2180}" presName="parentLeftMargin" presStyleLbl="node1" presStyleIdx="0" presStyleCnt="4"/>
      <dgm:spPr/>
    </dgm:pt>
    <dgm:pt modelId="{6CE2D5D8-67A0-460C-AD89-32E669C53C5E}" type="pres">
      <dgm:prSet presAssocID="{4BB2209F-7F77-406A-91B7-A78CB62D218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47579C1-BEA5-44B6-A54E-ED521DB95E03}" type="pres">
      <dgm:prSet presAssocID="{4BB2209F-7F77-406A-91B7-A78CB62D2180}" presName="negativeSpace" presStyleCnt="0"/>
      <dgm:spPr/>
    </dgm:pt>
    <dgm:pt modelId="{A1966394-E353-4442-9FB8-416036A06286}" type="pres">
      <dgm:prSet presAssocID="{4BB2209F-7F77-406A-91B7-A78CB62D2180}" presName="childText" presStyleLbl="conFgAcc1" presStyleIdx="1" presStyleCnt="4">
        <dgm:presLayoutVars>
          <dgm:bulletEnabled val="1"/>
        </dgm:presLayoutVars>
      </dgm:prSet>
      <dgm:spPr/>
    </dgm:pt>
    <dgm:pt modelId="{5437356F-7277-44CB-B053-3E231825A282}" type="pres">
      <dgm:prSet presAssocID="{D67F4C3C-BAF1-47D9-AAB6-CFBE04CCDAEC}" presName="spaceBetweenRectangles" presStyleCnt="0"/>
      <dgm:spPr/>
    </dgm:pt>
    <dgm:pt modelId="{F5B2E8CA-F9B6-4E63-8D36-3B6BE893B010}" type="pres">
      <dgm:prSet presAssocID="{6445A628-4BA4-4304-9A6E-B23C511ADE8A}" presName="parentLin" presStyleCnt="0"/>
      <dgm:spPr/>
    </dgm:pt>
    <dgm:pt modelId="{8D2F76B1-EFEC-4187-A3EE-FDAF8A9EDE88}" type="pres">
      <dgm:prSet presAssocID="{6445A628-4BA4-4304-9A6E-B23C511ADE8A}" presName="parentLeftMargin" presStyleLbl="node1" presStyleIdx="1" presStyleCnt="4"/>
      <dgm:spPr/>
    </dgm:pt>
    <dgm:pt modelId="{5978C655-5F19-402F-B098-4D5DBB954F02}" type="pres">
      <dgm:prSet presAssocID="{6445A628-4BA4-4304-9A6E-B23C511ADE8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01C53B3-F5E3-446C-8A4A-5856E677FA06}" type="pres">
      <dgm:prSet presAssocID="{6445A628-4BA4-4304-9A6E-B23C511ADE8A}" presName="negativeSpace" presStyleCnt="0"/>
      <dgm:spPr/>
    </dgm:pt>
    <dgm:pt modelId="{E20EEC24-1735-4DBB-ADD6-A30B5E965C8F}" type="pres">
      <dgm:prSet presAssocID="{6445A628-4BA4-4304-9A6E-B23C511ADE8A}" presName="childText" presStyleLbl="conFgAcc1" presStyleIdx="2" presStyleCnt="4">
        <dgm:presLayoutVars>
          <dgm:bulletEnabled val="1"/>
        </dgm:presLayoutVars>
      </dgm:prSet>
      <dgm:spPr/>
    </dgm:pt>
    <dgm:pt modelId="{7BB21B05-7C4F-4CCC-A425-3483115A3BA2}" type="pres">
      <dgm:prSet presAssocID="{DC365161-612C-4D30-86EE-D64D6CDF4578}" presName="spaceBetweenRectangles" presStyleCnt="0"/>
      <dgm:spPr/>
    </dgm:pt>
    <dgm:pt modelId="{4A0D7EC5-531E-417F-BAF5-F460F5FCCC1F}" type="pres">
      <dgm:prSet presAssocID="{42DE9488-2B2E-4A7C-ABB4-82110CA4CABB}" presName="parentLin" presStyleCnt="0"/>
      <dgm:spPr/>
    </dgm:pt>
    <dgm:pt modelId="{D173EFE1-3083-4354-B270-DA46831E41B9}" type="pres">
      <dgm:prSet presAssocID="{42DE9488-2B2E-4A7C-ABB4-82110CA4CABB}" presName="parentLeftMargin" presStyleLbl="node1" presStyleIdx="2" presStyleCnt="4"/>
      <dgm:spPr/>
    </dgm:pt>
    <dgm:pt modelId="{C09163EE-3568-4D03-854C-8F61FBD7629A}" type="pres">
      <dgm:prSet presAssocID="{42DE9488-2B2E-4A7C-ABB4-82110CA4CAB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9847E54C-6A74-4522-9A79-216140E4817E}" type="pres">
      <dgm:prSet presAssocID="{42DE9488-2B2E-4A7C-ABB4-82110CA4CABB}" presName="negativeSpace" presStyleCnt="0"/>
      <dgm:spPr/>
    </dgm:pt>
    <dgm:pt modelId="{16CB240E-24F7-4B25-A5A7-824038BF1A6A}" type="pres">
      <dgm:prSet presAssocID="{42DE9488-2B2E-4A7C-ABB4-82110CA4CAB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753800B-B28C-4122-846A-9E8C1372F29E}" type="presOf" srcId="{4BB2209F-7F77-406A-91B7-A78CB62D2180}" destId="{6CE2D5D8-67A0-460C-AD89-32E669C53C5E}" srcOrd="1" destOrd="0" presId="urn:microsoft.com/office/officeart/2005/8/layout/list1"/>
    <dgm:cxn modelId="{A4AB0616-633F-42FD-BC00-F625733CEA3A}" type="presOf" srcId="{6445A628-4BA4-4304-9A6E-B23C511ADE8A}" destId="{8D2F76B1-EFEC-4187-A3EE-FDAF8A9EDE88}" srcOrd="0" destOrd="0" presId="urn:microsoft.com/office/officeart/2005/8/layout/list1"/>
    <dgm:cxn modelId="{2E81EA2E-0C14-4F31-8189-5DC4C9C54C0C}" type="presOf" srcId="{90F2EAA6-6A85-423A-857F-AA8A818A8A0F}" destId="{32B87712-A3EF-4FF0-84D6-ABE1E9068642}" srcOrd="0" destOrd="0" presId="urn:microsoft.com/office/officeart/2005/8/layout/list1"/>
    <dgm:cxn modelId="{199A4E39-B338-4B83-859C-BBC62AE6B31B}" srcId="{90F2EAA6-6A85-423A-857F-AA8A818A8A0F}" destId="{6445A628-4BA4-4304-9A6E-B23C511ADE8A}" srcOrd="2" destOrd="0" parTransId="{D05D119D-2AD5-4DE4-959F-D94B0DCD7734}" sibTransId="{DC365161-612C-4D30-86EE-D64D6CDF4578}"/>
    <dgm:cxn modelId="{07624173-DAA3-4B63-A80F-6F49E75FABA2}" type="presOf" srcId="{F55043EB-8B5F-40B2-90F6-074194141F96}" destId="{7A67E570-6478-4800-A86B-1321CD58958A}" srcOrd="1" destOrd="0" presId="urn:microsoft.com/office/officeart/2005/8/layout/list1"/>
    <dgm:cxn modelId="{2A98857C-89BA-4A70-A6D1-82E24860EC50}" type="presOf" srcId="{42DE9488-2B2E-4A7C-ABB4-82110CA4CABB}" destId="{D173EFE1-3083-4354-B270-DA46831E41B9}" srcOrd="0" destOrd="0" presId="urn:microsoft.com/office/officeart/2005/8/layout/list1"/>
    <dgm:cxn modelId="{EBEFB380-9489-4E95-894D-65D3232480B3}" srcId="{F55043EB-8B5F-40B2-90F6-074194141F96}" destId="{F594BA33-5F38-4F41-B8CC-AD83CC5A8E91}" srcOrd="0" destOrd="0" parTransId="{9AEACC44-3FBD-40E8-8731-822B21B48CFA}" sibTransId="{03D1A63B-44CB-4793-BBBA-4901BC838CC7}"/>
    <dgm:cxn modelId="{46577387-57F9-4A8C-B783-98CA89333630}" type="presOf" srcId="{4BB2209F-7F77-406A-91B7-A78CB62D2180}" destId="{8EF2D818-A721-4224-A795-380AED4120E3}" srcOrd="0" destOrd="0" presId="urn:microsoft.com/office/officeart/2005/8/layout/list1"/>
    <dgm:cxn modelId="{37DBCE89-AB3F-4722-99D5-38ADA4BC695C}" type="presOf" srcId="{1E843866-81CE-43B9-ACBC-9D0D4E2EDBA3}" destId="{A79CBE59-69B3-4AFB-9508-1F755053A0CF}" srcOrd="0" destOrd="1" presId="urn:microsoft.com/office/officeart/2005/8/layout/list1"/>
    <dgm:cxn modelId="{B9F23693-5CC4-4143-BECA-DE833E6F09EE}" type="presOf" srcId="{42DE9488-2B2E-4A7C-ABB4-82110CA4CABB}" destId="{C09163EE-3568-4D03-854C-8F61FBD7629A}" srcOrd="1" destOrd="0" presId="urn:microsoft.com/office/officeart/2005/8/layout/list1"/>
    <dgm:cxn modelId="{09830595-2B87-46FF-9C67-C3F42243D16E}" srcId="{90F2EAA6-6A85-423A-857F-AA8A818A8A0F}" destId="{4BB2209F-7F77-406A-91B7-A78CB62D2180}" srcOrd="1" destOrd="0" parTransId="{9DBC3502-C627-4A17-B293-81D80B550F86}" sibTransId="{D67F4C3C-BAF1-47D9-AAB6-CFBE04CCDAEC}"/>
    <dgm:cxn modelId="{994126CA-1D70-4B65-810A-E1053ABA714E}" srcId="{90F2EAA6-6A85-423A-857F-AA8A818A8A0F}" destId="{42DE9488-2B2E-4A7C-ABB4-82110CA4CABB}" srcOrd="3" destOrd="0" parTransId="{0146C213-7FA1-4BB3-96DC-CC06DEA1A9A1}" sibTransId="{5C81701C-F43C-4632-B43B-9CF069334A05}"/>
    <dgm:cxn modelId="{974585D0-084C-4040-A86D-70C7CA7D8ABF}" srcId="{F55043EB-8B5F-40B2-90F6-074194141F96}" destId="{1E843866-81CE-43B9-ACBC-9D0D4E2EDBA3}" srcOrd="1" destOrd="0" parTransId="{49766A87-4A85-4D64-8177-4CE75D363BB0}" sibTransId="{0653EF38-F8CB-43C4-BA6C-954883EF6FAF}"/>
    <dgm:cxn modelId="{FB6DCED9-0A14-40DD-95FC-8B02185CC174}" type="presOf" srcId="{F594BA33-5F38-4F41-B8CC-AD83CC5A8E91}" destId="{A79CBE59-69B3-4AFB-9508-1F755053A0CF}" srcOrd="0" destOrd="0" presId="urn:microsoft.com/office/officeart/2005/8/layout/list1"/>
    <dgm:cxn modelId="{E8A158E2-035B-4F93-A497-21F593980C20}" type="presOf" srcId="{6445A628-4BA4-4304-9A6E-B23C511ADE8A}" destId="{5978C655-5F19-402F-B098-4D5DBB954F02}" srcOrd="1" destOrd="0" presId="urn:microsoft.com/office/officeart/2005/8/layout/list1"/>
    <dgm:cxn modelId="{B7EEDDF3-958F-4E9C-8F98-F7200702720C}" type="presOf" srcId="{F55043EB-8B5F-40B2-90F6-074194141F96}" destId="{22B2D943-D672-4BB1-B119-E9292741BBEE}" srcOrd="0" destOrd="0" presId="urn:microsoft.com/office/officeart/2005/8/layout/list1"/>
    <dgm:cxn modelId="{593748F4-B98D-4947-81E2-4656622E3EC6}" srcId="{4BB2209F-7F77-406A-91B7-A78CB62D2180}" destId="{C6E4B1AC-E351-4C18-A2B1-10A43898EE27}" srcOrd="0" destOrd="0" parTransId="{CD7824CF-106E-4886-AF38-38AF5D43D8AD}" sibTransId="{12D80E38-A576-4553-BF62-178A73EA122E}"/>
    <dgm:cxn modelId="{12A620FA-0D94-41A8-BD61-4F822DD265F1}" srcId="{90F2EAA6-6A85-423A-857F-AA8A818A8A0F}" destId="{F55043EB-8B5F-40B2-90F6-074194141F96}" srcOrd="0" destOrd="0" parTransId="{14DA5CE2-F52A-4F01-A276-FFDA6A8D96A1}" sibTransId="{F33ECD6A-677C-42F6-865C-C4FDFD234F8D}"/>
    <dgm:cxn modelId="{913588FE-65D0-485C-8DC8-A777D04DF768}" type="presOf" srcId="{C6E4B1AC-E351-4C18-A2B1-10A43898EE27}" destId="{A1966394-E353-4442-9FB8-416036A06286}" srcOrd="0" destOrd="0" presId="urn:microsoft.com/office/officeart/2005/8/layout/list1"/>
    <dgm:cxn modelId="{D6F60AC6-5926-4069-9B14-1ACF60F8D0FC}" type="presParOf" srcId="{32B87712-A3EF-4FF0-84D6-ABE1E9068642}" destId="{4086DF28-D1F3-4F2A-B4FF-8756CEEA9529}" srcOrd="0" destOrd="0" presId="urn:microsoft.com/office/officeart/2005/8/layout/list1"/>
    <dgm:cxn modelId="{C022CE20-60FD-4E1F-B428-FF89A8B4EE22}" type="presParOf" srcId="{4086DF28-D1F3-4F2A-B4FF-8756CEEA9529}" destId="{22B2D943-D672-4BB1-B119-E9292741BBEE}" srcOrd="0" destOrd="0" presId="urn:microsoft.com/office/officeart/2005/8/layout/list1"/>
    <dgm:cxn modelId="{6B876048-8EEF-4241-BB31-6CDB67F44860}" type="presParOf" srcId="{4086DF28-D1F3-4F2A-B4FF-8756CEEA9529}" destId="{7A67E570-6478-4800-A86B-1321CD58958A}" srcOrd="1" destOrd="0" presId="urn:microsoft.com/office/officeart/2005/8/layout/list1"/>
    <dgm:cxn modelId="{C36A583A-3C73-4C8C-9ABA-7DC0F6C9186B}" type="presParOf" srcId="{32B87712-A3EF-4FF0-84D6-ABE1E9068642}" destId="{1A2EDD7A-218E-49C5-86D7-5E235083F587}" srcOrd="1" destOrd="0" presId="urn:microsoft.com/office/officeart/2005/8/layout/list1"/>
    <dgm:cxn modelId="{367AAC2C-36D4-4EE4-ACE8-CEA57D52C268}" type="presParOf" srcId="{32B87712-A3EF-4FF0-84D6-ABE1E9068642}" destId="{A79CBE59-69B3-4AFB-9508-1F755053A0CF}" srcOrd="2" destOrd="0" presId="urn:microsoft.com/office/officeart/2005/8/layout/list1"/>
    <dgm:cxn modelId="{297FFEF7-DEE5-4A3B-894F-8717BB1310B6}" type="presParOf" srcId="{32B87712-A3EF-4FF0-84D6-ABE1E9068642}" destId="{80A9F360-CE3D-4525-A69A-4FD5ED505A82}" srcOrd="3" destOrd="0" presId="urn:microsoft.com/office/officeart/2005/8/layout/list1"/>
    <dgm:cxn modelId="{6F603F4F-8D17-4380-B513-30CB93363AB4}" type="presParOf" srcId="{32B87712-A3EF-4FF0-84D6-ABE1E9068642}" destId="{93CBE2A4-EE83-435F-8DFD-778191F9E951}" srcOrd="4" destOrd="0" presId="urn:microsoft.com/office/officeart/2005/8/layout/list1"/>
    <dgm:cxn modelId="{2DA8AB15-A649-4357-826C-439CCF75F8AE}" type="presParOf" srcId="{93CBE2A4-EE83-435F-8DFD-778191F9E951}" destId="{8EF2D818-A721-4224-A795-380AED4120E3}" srcOrd="0" destOrd="0" presId="urn:microsoft.com/office/officeart/2005/8/layout/list1"/>
    <dgm:cxn modelId="{A9D01E04-1B92-41FF-B3A7-DA2CE4A66C56}" type="presParOf" srcId="{93CBE2A4-EE83-435F-8DFD-778191F9E951}" destId="{6CE2D5D8-67A0-460C-AD89-32E669C53C5E}" srcOrd="1" destOrd="0" presId="urn:microsoft.com/office/officeart/2005/8/layout/list1"/>
    <dgm:cxn modelId="{75F87542-9B28-496E-893A-EED9165B82F5}" type="presParOf" srcId="{32B87712-A3EF-4FF0-84D6-ABE1E9068642}" destId="{847579C1-BEA5-44B6-A54E-ED521DB95E03}" srcOrd="5" destOrd="0" presId="urn:microsoft.com/office/officeart/2005/8/layout/list1"/>
    <dgm:cxn modelId="{A03B1D13-7F21-42E5-9874-4F39AFB09BB7}" type="presParOf" srcId="{32B87712-A3EF-4FF0-84D6-ABE1E9068642}" destId="{A1966394-E353-4442-9FB8-416036A06286}" srcOrd="6" destOrd="0" presId="urn:microsoft.com/office/officeart/2005/8/layout/list1"/>
    <dgm:cxn modelId="{C90E481A-963C-4290-A521-168ED683531D}" type="presParOf" srcId="{32B87712-A3EF-4FF0-84D6-ABE1E9068642}" destId="{5437356F-7277-44CB-B053-3E231825A282}" srcOrd="7" destOrd="0" presId="urn:microsoft.com/office/officeart/2005/8/layout/list1"/>
    <dgm:cxn modelId="{671F83C0-49A6-46E5-A477-FA67A1850E97}" type="presParOf" srcId="{32B87712-A3EF-4FF0-84D6-ABE1E9068642}" destId="{F5B2E8CA-F9B6-4E63-8D36-3B6BE893B010}" srcOrd="8" destOrd="0" presId="urn:microsoft.com/office/officeart/2005/8/layout/list1"/>
    <dgm:cxn modelId="{A9446CBB-FB2B-4418-8EEC-515AFBC27DF1}" type="presParOf" srcId="{F5B2E8CA-F9B6-4E63-8D36-3B6BE893B010}" destId="{8D2F76B1-EFEC-4187-A3EE-FDAF8A9EDE88}" srcOrd="0" destOrd="0" presId="urn:microsoft.com/office/officeart/2005/8/layout/list1"/>
    <dgm:cxn modelId="{C3D0A235-483F-4E94-B312-7CECA15AD2FD}" type="presParOf" srcId="{F5B2E8CA-F9B6-4E63-8D36-3B6BE893B010}" destId="{5978C655-5F19-402F-B098-4D5DBB954F02}" srcOrd="1" destOrd="0" presId="urn:microsoft.com/office/officeart/2005/8/layout/list1"/>
    <dgm:cxn modelId="{313A60FA-F662-4059-81D2-E82C86E67B60}" type="presParOf" srcId="{32B87712-A3EF-4FF0-84D6-ABE1E9068642}" destId="{B01C53B3-F5E3-446C-8A4A-5856E677FA06}" srcOrd="9" destOrd="0" presId="urn:microsoft.com/office/officeart/2005/8/layout/list1"/>
    <dgm:cxn modelId="{F7B8C261-5813-47E5-8C4F-9587B50AF43F}" type="presParOf" srcId="{32B87712-A3EF-4FF0-84D6-ABE1E9068642}" destId="{E20EEC24-1735-4DBB-ADD6-A30B5E965C8F}" srcOrd="10" destOrd="0" presId="urn:microsoft.com/office/officeart/2005/8/layout/list1"/>
    <dgm:cxn modelId="{9AF0B3FE-0222-42C3-915A-2FA5465DB209}" type="presParOf" srcId="{32B87712-A3EF-4FF0-84D6-ABE1E9068642}" destId="{7BB21B05-7C4F-4CCC-A425-3483115A3BA2}" srcOrd="11" destOrd="0" presId="urn:microsoft.com/office/officeart/2005/8/layout/list1"/>
    <dgm:cxn modelId="{C7A89CFD-FEF7-4123-A790-6B5C5CAF5A25}" type="presParOf" srcId="{32B87712-A3EF-4FF0-84D6-ABE1E9068642}" destId="{4A0D7EC5-531E-417F-BAF5-F460F5FCCC1F}" srcOrd="12" destOrd="0" presId="urn:microsoft.com/office/officeart/2005/8/layout/list1"/>
    <dgm:cxn modelId="{315A1FBE-A3BB-4421-A627-E1AE5C46583E}" type="presParOf" srcId="{4A0D7EC5-531E-417F-BAF5-F460F5FCCC1F}" destId="{D173EFE1-3083-4354-B270-DA46831E41B9}" srcOrd="0" destOrd="0" presId="urn:microsoft.com/office/officeart/2005/8/layout/list1"/>
    <dgm:cxn modelId="{2E0CE3B3-9167-4C87-9D43-30AF3D2B1480}" type="presParOf" srcId="{4A0D7EC5-531E-417F-BAF5-F460F5FCCC1F}" destId="{C09163EE-3568-4D03-854C-8F61FBD7629A}" srcOrd="1" destOrd="0" presId="urn:microsoft.com/office/officeart/2005/8/layout/list1"/>
    <dgm:cxn modelId="{F433339D-72E8-476E-AB21-5D9F8B6C4A69}" type="presParOf" srcId="{32B87712-A3EF-4FF0-84D6-ABE1E9068642}" destId="{9847E54C-6A74-4522-9A79-216140E4817E}" srcOrd="13" destOrd="0" presId="urn:microsoft.com/office/officeart/2005/8/layout/list1"/>
    <dgm:cxn modelId="{EEACF554-7439-4D75-A137-F97EFCAC1525}" type="presParOf" srcId="{32B87712-A3EF-4FF0-84D6-ABE1E9068642}" destId="{16CB240E-24F7-4B25-A5A7-824038BF1A6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857060F-34C4-4BF2-92FB-84B583B93C1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A5D4574-A34C-4D95-BC1F-1A77E1614BAC}">
      <dgm:prSet/>
      <dgm:spPr/>
      <dgm:t>
        <a:bodyPr/>
        <a:lstStyle/>
        <a:p>
          <a:r>
            <a:rPr lang="en-US" dirty="0"/>
            <a:t>Start small &amp; Start early</a:t>
          </a:r>
        </a:p>
      </dgm:t>
    </dgm:pt>
    <dgm:pt modelId="{E874C4F7-C480-4770-A4EE-60995CDEA88B}" type="parTrans" cxnId="{18CFFA78-8BCE-4657-B5B7-A507BEDC87C9}">
      <dgm:prSet/>
      <dgm:spPr/>
      <dgm:t>
        <a:bodyPr/>
        <a:lstStyle/>
        <a:p>
          <a:endParaRPr lang="en-US"/>
        </a:p>
      </dgm:t>
    </dgm:pt>
    <dgm:pt modelId="{6634DD6A-C7EC-426C-8BCF-4BCEE90EE8BE}" type="sibTrans" cxnId="{18CFFA78-8BCE-4657-B5B7-A507BEDC87C9}">
      <dgm:prSet/>
      <dgm:spPr/>
      <dgm:t>
        <a:bodyPr/>
        <a:lstStyle/>
        <a:p>
          <a:endParaRPr lang="en-US"/>
        </a:p>
      </dgm:t>
    </dgm:pt>
    <dgm:pt modelId="{880B544E-5C6A-4257-82AB-534796EDB519}">
      <dgm:prSet/>
      <dgm:spPr/>
      <dgm:t>
        <a:bodyPr/>
        <a:lstStyle/>
        <a:p>
          <a:r>
            <a:rPr lang="en-US"/>
            <a:t>Strong leadership matters</a:t>
          </a:r>
        </a:p>
      </dgm:t>
    </dgm:pt>
    <dgm:pt modelId="{A7DA8B08-B4BF-4689-8F8E-22BB562AE460}" type="parTrans" cxnId="{0819B02E-C368-4C3C-AE88-B1E74602C3C6}">
      <dgm:prSet/>
      <dgm:spPr/>
      <dgm:t>
        <a:bodyPr/>
        <a:lstStyle/>
        <a:p>
          <a:endParaRPr lang="en-US"/>
        </a:p>
      </dgm:t>
    </dgm:pt>
    <dgm:pt modelId="{73CF8FD5-81A1-432C-88A7-D4AF894E44BB}" type="sibTrans" cxnId="{0819B02E-C368-4C3C-AE88-B1E74602C3C6}">
      <dgm:prSet/>
      <dgm:spPr/>
      <dgm:t>
        <a:bodyPr/>
        <a:lstStyle/>
        <a:p>
          <a:endParaRPr lang="en-US"/>
        </a:p>
      </dgm:t>
    </dgm:pt>
    <dgm:pt modelId="{0EE7D6CB-F96B-403D-BB09-BA84D6841669}">
      <dgm:prSet/>
      <dgm:spPr/>
      <dgm:t>
        <a:bodyPr/>
        <a:lstStyle/>
        <a:p>
          <a:r>
            <a:rPr lang="en-US"/>
            <a:t>Standardization is key</a:t>
          </a:r>
        </a:p>
      </dgm:t>
    </dgm:pt>
    <dgm:pt modelId="{AF38C485-51F1-4E18-AC20-F7A1CBC3FADA}" type="parTrans" cxnId="{E3512412-EE0C-416F-840D-FD68A669292B}">
      <dgm:prSet/>
      <dgm:spPr/>
      <dgm:t>
        <a:bodyPr/>
        <a:lstStyle/>
        <a:p>
          <a:endParaRPr lang="en-US"/>
        </a:p>
      </dgm:t>
    </dgm:pt>
    <dgm:pt modelId="{553BA2E2-832F-4130-BF70-6F778A37BC33}" type="sibTrans" cxnId="{E3512412-EE0C-416F-840D-FD68A669292B}">
      <dgm:prSet/>
      <dgm:spPr/>
      <dgm:t>
        <a:bodyPr/>
        <a:lstStyle/>
        <a:p>
          <a:endParaRPr lang="en-US"/>
        </a:p>
      </dgm:t>
    </dgm:pt>
    <dgm:pt modelId="{7698A12E-F719-4AF3-8FE4-0036D06BF9D4}">
      <dgm:prSet/>
      <dgm:spPr/>
      <dgm:t>
        <a:bodyPr/>
        <a:lstStyle/>
        <a:p>
          <a:r>
            <a:rPr lang="en-US"/>
            <a:t>Communication drives success</a:t>
          </a:r>
        </a:p>
      </dgm:t>
    </dgm:pt>
    <dgm:pt modelId="{C8052571-A1D1-4259-A460-127E16BE8E7D}" type="parTrans" cxnId="{077A44A5-97B5-4C1A-8EF1-89816B278BDC}">
      <dgm:prSet/>
      <dgm:spPr/>
      <dgm:t>
        <a:bodyPr/>
        <a:lstStyle/>
        <a:p>
          <a:endParaRPr lang="en-US"/>
        </a:p>
      </dgm:t>
    </dgm:pt>
    <dgm:pt modelId="{89838D9D-2803-409E-B372-C1994C6C3B8A}" type="sibTrans" cxnId="{077A44A5-97B5-4C1A-8EF1-89816B278BDC}">
      <dgm:prSet/>
      <dgm:spPr/>
      <dgm:t>
        <a:bodyPr/>
        <a:lstStyle/>
        <a:p>
          <a:endParaRPr lang="en-US"/>
        </a:p>
      </dgm:t>
    </dgm:pt>
    <dgm:pt modelId="{1F3EA5F7-D9D5-450F-AF54-A7072DF4B212}" type="pres">
      <dgm:prSet presAssocID="{4857060F-34C4-4BF2-92FB-84B583B93C18}" presName="linear" presStyleCnt="0">
        <dgm:presLayoutVars>
          <dgm:dir/>
          <dgm:animLvl val="lvl"/>
          <dgm:resizeHandles val="exact"/>
        </dgm:presLayoutVars>
      </dgm:prSet>
      <dgm:spPr/>
    </dgm:pt>
    <dgm:pt modelId="{A0B30C78-5085-495B-97D3-C939121F2B88}" type="pres">
      <dgm:prSet presAssocID="{4A5D4574-A34C-4D95-BC1F-1A77E1614BAC}" presName="parentLin" presStyleCnt="0"/>
      <dgm:spPr/>
    </dgm:pt>
    <dgm:pt modelId="{653D8965-B991-4AB6-AE7D-D137B4EE0DF2}" type="pres">
      <dgm:prSet presAssocID="{4A5D4574-A34C-4D95-BC1F-1A77E1614BAC}" presName="parentLeftMargin" presStyleLbl="node1" presStyleIdx="0" presStyleCnt="4"/>
      <dgm:spPr/>
    </dgm:pt>
    <dgm:pt modelId="{603A14E3-A030-4478-AB2A-BC50835D8CBA}" type="pres">
      <dgm:prSet presAssocID="{4A5D4574-A34C-4D95-BC1F-1A77E1614BA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68E204E-5449-4BC7-874F-01AB07BB5B29}" type="pres">
      <dgm:prSet presAssocID="{4A5D4574-A34C-4D95-BC1F-1A77E1614BAC}" presName="negativeSpace" presStyleCnt="0"/>
      <dgm:spPr/>
    </dgm:pt>
    <dgm:pt modelId="{E1DDBF65-D48E-4F12-B109-3EF3C1F8C93E}" type="pres">
      <dgm:prSet presAssocID="{4A5D4574-A34C-4D95-BC1F-1A77E1614BAC}" presName="childText" presStyleLbl="conFgAcc1" presStyleIdx="0" presStyleCnt="4">
        <dgm:presLayoutVars>
          <dgm:bulletEnabled val="1"/>
        </dgm:presLayoutVars>
      </dgm:prSet>
      <dgm:spPr/>
    </dgm:pt>
    <dgm:pt modelId="{8AB7D173-4024-4BEB-BFE1-80E880B173FF}" type="pres">
      <dgm:prSet presAssocID="{6634DD6A-C7EC-426C-8BCF-4BCEE90EE8BE}" presName="spaceBetweenRectangles" presStyleCnt="0"/>
      <dgm:spPr/>
    </dgm:pt>
    <dgm:pt modelId="{A493942F-0638-4718-B268-90874349F5F8}" type="pres">
      <dgm:prSet presAssocID="{880B544E-5C6A-4257-82AB-534796EDB519}" presName="parentLin" presStyleCnt="0"/>
      <dgm:spPr/>
    </dgm:pt>
    <dgm:pt modelId="{437975AC-6921-4AFD-BF6A-B8A78344AD47}" type="pres">
      <dgm:prSet presAssocID="{880B544E-5C6A-4257-82AB-534796EDB519}" presName="parentLeftMargin" presStyleLbl="node1" presStyleIdx="0" presStyleCnt="4"/>
      <dgm:spPr/>
    </dgm:pt>
    <dgm:pt modelId="{214C7946-65C4-4BFD-B42F-12B4F61134ED}" type="pres">
      <dgm:prSet presAssocID="{880B544E-5C6A-4257-82AB-534796EDB51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1D0C654-00FE-49CB-8032-77705E84025B}" type="pres">
      <dgm:prSet presAssocID="{880B544E-5C6A-4257-82AB-534796EDB519}" presName="negativeSpace" presStyleCnt="0"/>
      <dgm:spPr/>
    </dgm:pt>
    <dgm:pt modelId="{6001490F-04CC-48D3-9CAD-E1F2818F1BCE}" type="pres">
      <dgm:prSet presAssocID="{880B544E-5C6A-4257-82AB-534796EDB519}" presName="childText" presStyleLbl="conFgAcc1" presStyleIdx="1" presStyleCnt="4">
        <dgm:presLayoutVars>
          <dgm:bulletEnabled val="1"/>
        </dgm:presLayoutVars>
      </dgm:prSet>
      <dgm:spPr/>
    </dgm:pt>
    <dgm:pt modelId="{F9598184-6D65-4782-8447-C4120FB46611}" type="pres">
      <dgm:prSet presAssocID="{73CF8FD5-81A1-432C-88A7-D4AF894E44BB}" presName="spaceBetweenRectangles" presStyleCnt="0"/>
      <dgm:spPr/>
    </dgm:pt>
    <dgm:pt modelId="{C329BF61-E15E-4BFE-8067-BF114E376CD7}" type="pres">
      <dgm:prSet presAssocID="{0EE7D6CB-F96B-403D-BB09-BA84D6841669}" presName="parentLin" presStyleCnt="0"/>
      <dgm:spPr/>
    </dgm:pt>
    <dgm:pt modelId="{DB47E8C4-4680-4BAA-AA9B-FBA8A22D8AEB}" type="pres">
      <dgm:prSet presAssocID="{0EE7D6CB-F96B-403D-BB09-BA84D6841669}" presName="parentLeftMargin" presStyleLbl="node1" presStyleIdx="1" presStyleCnt="4"/>
      <dgm:spPr/>
    </dgm:pt>
    <dgm:pt modelId="{4A1F25CD-CDB0-4050-837E-1958E7A940C6}" type="pres">
      <dgm:prSet presAssocID="{0EE7D6CB-F96B-403D-BB09-BA84D684166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97AE409-4B51-4029-A6F7-B442011B1480}" type="pres">
      <dgm:prSet presAssocID="{0EE7D6CB-F96B-403D-BB09-BA84D6841669}" presName="negativeSpace" presStyleCnt="0"/>
      <dgm:spPr/>
    </dgm:pt>
    <dgm:pt modelId="{F9D3B6D2-82AE-435F-8D5A-F502916E9242}" type="pres">
      <dgm:prSet presAssocID="{0EE7D6CB-F96B-403D-BB09-BA84D6841669}" presName="childText" presStyleLbl="conFgAcc1" presStyleIdx="2" presStyleCnt="4">
        <dgm:presLayoutVars>
          <dgm:bulletEnabled val="1"/>
        </dgm:presLayoutVars>
      </dgm:prSet>
      <dgm:spPr/>
    </dgm:pt>
    <dgm:pt modelId="{4AE5AB43-CC7B-4DE1-8955-8410DE02E167}" type="pres">
      <dgm:prSet presAssocID="{553BA2E2-832F-4130-BF70-6F778A37BC33}" presName="spaceBetweenRectangles" presStyleCnt="0"/>
      <dgm:spPr/>
    </dgm:pt>
    <dgm:pt modelId="{E369244C-47A9-4AA6-9900-D58C00116B46}" type="pres">
      <dgm:prSet presAssocID="{7698A12E-F719-4AF3-8FE4-0036D06BF9D4}" presName="parentLin" presStyleCnt="0"/>
      <dgm:spPr/>
    </dgm:pt>
    <dgm:pt modelId="{3BDFE751-9043-4D09-BBAD-667192462829}" type="pres">
      <dgm:prSet presAssocID="{7698A12E-F719-4AF3-8FE4-0036D06BF9D4}" presName="parentLeftMargin" presStyleLbl="node1" presStyleIdx="2" presStyleCnt="4"/>
      <dgm:spPr/>
    </dgm:pt>
    <dgm:pt modelId="{02C45BCF-9927-44CE-A637-303A7D850982}" type="pres">
      <dgm:prSet presAssocID="{7698A12E-F719-4AF3-8FE4-0036D06BF9D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2D80A98F-D06A-4D78-8A3D-889ED74A0F5B}" type="pres">
      <dgm:prSet presAssocID="{7698A12E-F719-4AF3-8FE4-0036D06BF9D4}" presName="negativeSpace" presStyleCnt="0"/>
      <dgm:spPr/>
    </dgm:pt>
    <dgm:pt modelId="{6297B261-1102-4122-83AD-10042871AB54}" type="pres">
      <dgm:prSet presAssocID="{7698A12E-F719-4AF3-8FE4-0036D06BF9D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3512412-EE0C-416F-840D-FD68A669292B}" srcId="{4857060F-34C4-4BF2-92FB-84B583B93C18}" destId="{0EE7D6CB-F96B-403D-BB09-BA84D6841669}" srcOrd="2" destOrd="0" parTransId="{AF38C485-51F1-4E18-AC20-F7A1CBC3FADA}" sibTransId="{553BA2E2-832F-4130-BF70-6F778A37BC33}"/>
    <dgm:cxn modelId="{0819B02E-C368-4C3C-AE88-B1E74602C3C6}" srcId="{4857060F-34C4-4BF2-92FB-84B583B93C18}" destId="{880B544E-5C6A-4257-82AB-534796EDB519}" srcOrd="1" destOrd="0" parTransId="{A7DA8B08-B4BF-4689-8F8E-22BB562AE460}" sibTransId="{73CF8FD5-81A1-432C-88A7-D4AF894E44BB}"/>
    <dgm:cxn modelId="{C3045239-F5EF-4CC6-890F-50354DD19EA1}" type="presOf" srcId="{880B544E-5C6A-4257-82AB-534796EDB519}" destId="{437975AC-6921-4AFD-BF6A-B8A78344AD47}" srcOrd="0" destOrd="0" presId="urn:microsoft.com/office/officeart/2005/8/layout/list1"/>
    <dgm:cxn modelId="{FA14B13D-08DF-4F2C-B8B0-5D7F9F566F82}" type="presOf" srcId="{880B544E-5C6A-4257-82AB-534796EDB519}" destId="{214C7946-65C4-4BFD-B42F-12B4F61134ED}" srcOrd="1" destOrd="0" presId="urn:microsoft.com/office/officeart/2005/8/layout/list1"/>
    <dgm:cxn modelId="{612FF362-74CF-4ECD-9258-E38FE123E02F}" type="presOf" srcId="{4A5D4574-A34C-4D95-BC1F-1A77E1614BAC}" destId="{653D8965-B991-4AB6-AE7D-D137B4EE0DF2}" srcOrd="0" destOrd="0" presId="urn:microsoft.com/office/officeart/2005/8/layout/list1"/>
    <dgm:cxn modelId="{95F1BA66-2A67-40D5-BA21-3B251018B9E6}" type="presOf" srcId="{7698A12E-F719-4AF3-8FE4-0036D06BF9D4}" destId="{3BDFE751-9043-4D09-BBAD-667192462829}" srcOrd="0" destOrd="0" presId="urn:microsoft.com/office/officeart/2005/8/layout/list1"/>
    <dgm:cxn modelId="{18CFFA78-8BCE-4657-B5B7-A507BEDC87C9}" srcId="{4857060F-34C4-4BF2-92FB-84B583B93C18}" destId="{4A5D4574-A34C-4D95-BC1F-1A77E1614BAC}" srcOrd="0" destOrd="0" parTransId="{E874C4F7-C480-4770-A4EE-60995CDEA88B}" sibTransId="{6634DD6A-C7EC-426C-8BCF-4BCEE90EE8BE}"/>
    <dgm:cxn modelId="{EF169982-CC7A-4413-89DA-B2E95FB47280}" type="presOf" srcId="{7698A12E-F719-4AF3-8FE4-0036D06BF9D4}" destId="{02C45BCF-9927-44CE-A637-303A7D850982}" srcOrd="1" destOrd="0" presId="urn:microsoft.com/office/officeart/2005/8/layout/list1"/>
    <dgm:cxn modelId="{CF33F091-9EE0-412F-BFB5-623D68A35AF8}" type="presOf" srcId="{0EE7D6CB-F96B-403D-BB09-BA84D6841669}" destId="{4A1F25CD-CDB0-4050-837E-1958E7A940C6}" srcOrd="1" destOrd="0" presId="urn:microsoft.com/office/officeart/2005/8/layout/list1"/>
    <dgm:cxn modelId="{077A44A5-97B5-4C1A-8EF1-89816B278BDC}" srcId="{4857060F-34C4-4BF2-92FB-84B583B93C18}" destId="{7698A12E-F719-4AF3-8FE4-0036D06BF9D4}" srcOrd="3" destOrd="0" parTransId="{C8052571-A1D1-4259-A460-127E16BE8E7D}" sibTransId="{89838D9D-2803-409E-B372-C1994C6C3B8A}"/>
    <dgm:cxn modelId="{1F5EA6A6-413A-4D58-8D3C-E5F8B8016E1C}" type="presOf" srcId="{0EE7D6CB-F96B-403D-BB09-BA84D6841669}" destId="{DB47E8C4-4680-4BAA-AA9B-FBA8A22D8AEB}" srcOrd="0" destOrd="0" presId="urn:microsoft.com/office/officeart/2005/8/layout/list1"/>
    <dgm:cxn modelId="{ABB0BBA8-C446-4EEF-81FA-0346F3E05893}" type="presOf" srcId="{4A5D4574-A34C-4D95-BC1F-1A77E1614BAC}" destId="{603A14E3-A030-4478-AB2A-BC50835D8CBA}" srcOrd="1" destOrd="0" presId="urn:microsoft.com/office/officeart/2005/8/layout/list1"/>
    <dgm:cxn modelId="{855BEBC3-94E0-45D3-A4F2-3574AC321E30}" type="presOf" srcId="{4857060F-34C4-4BF2-92FB-84B583B93C18}" destId="{1F3EA5F7-D9D5-450F-AF54-A7072DF4B212}" srcOrd="0" destOrd="0" presId="urn:microsoft.com/office/officeart/2005/8/layout/list1"/>
    <dgm:cxn modelId="{1D3031A8-DDD9-45B4-B7D1-CE43517F4F8C}" type="presParOf" srcId="{1F3EA5F7-D9D5-450F-AF54-A7072DF4B212}" destId="{A0B30C78-5085-495B-97D3-C939121F2B88}" srcOrd="0" destOrd="0" presId="urn:microsoft.com/office/officeart/2005/8/layout/list1"/>
    <dgm:cxn modelId="{FC00CF35-2BFE-4459-A545-2E2DCF4E3C59}" type="presParOf" srcId="{A0B30C78-5085-495B-97D3-C939121F2B88}" destId="{653D8965-B991-4AB6-AE7D-D137B4EE0DF2}" srcOrd="0" destOrd="0" presId="urn:microsoft.com/office/officeart/2005/8/layout/list1"/>
    <dgm:cxn modelId="{4E4E8AA3-31BF-4DDD-8E42-A29935ECBC5E}" type="presParOf" srcId="{A0B30C78-5085-495B-97D3-C939121F2B88}" destId="{603A14E3-A030-4478-AB2A-BC50835D8CBA}" srcOrd="1" destOrd="0" presId="urn:microsoft.com/office/officeart/2005/8/layout/list1"/>
    <dgm:cxn modelId="{616CE2B6-FD45-4D40-9924-16FF57E460A6}" type="presParOf" srcId="{1F3EA5F7-D9D5-450F-AF54-A7072DF4B212}" destId="{B68E204E-5449-4BC7-874F-01AB07BB5B29}" srcOrd="1" destOrd="0" presId="urn:microsoft.com/office/officeart/2005/8/layout/list1"/>
    <dgm:cxn modelId="{74AABDCA-BDCE-462A-80D7-8A8980288D84}" type="presParOf" srcId="{1F3EA5F7-D9D5-450F-AF54-A7072DF4B212}" destId="{E1DDBF65-D48E-4F12-B109-3EF3C1F8C93E}" srcOrd="2" destOrd="0" presId="urn:microsoft.com/office/officeart/2005/8/layout/list1"/>
    <dgm:cxn modelId="{9584B8C1-E56C-4538-8A32-481EFB89BB76}" type="presParOf" srcId="{1F3EA5F7-D9D5-450F-AF54-A7072DF4B212}" destId="{8AB7D173-4024-4BEB-BFE1-80E880B173FF}" srcOrd="3" destOrd="0" presId="urn:microsoft.com/office/officeart/2005/8/layout/list1"/>
    <dgm:cxn modelId="{092D78D9-0FC8-4EBE-9521-3D99F9758D24}" type="presParOf" srcId="{1F3EA5F7-D9D5-450F-AF54-A7072DF4B212}" destId="{A493942F-0638-4718-B268-90874349F5F8}" srcOrd="4" destOrd="0" presId="urn:microsoft.com/office/officeart/2005/8/layout/list1"/>
    <dgm:cxn modelId="{5827B69C-437F-46B6-99E2-F3A67E80B8A4}" type="presParOf" srcId="{A493942F-0638-4718-B268-90874349F5F8}" destId="{437975AC-6921-4AFD-BF6A-B8A78344AD47}" srcOrd="0" destOrd="0" presId="urn:microsoft.com/office/officeart/2005/8/layout/list1"/>
    <dgm:cxn modelId="{C6966DCC-757A-4F7E-B030-2CAE8DAD80D9}" type="presParOf" srcId="{A493942F-0638-4718-B268-90874349F5F8}" destId="{214C7946-65C4-4BFD-B42F-12B4F61134ED}" srcOrd="1" destOrd="0" presId="urn:microsoft.com/office/officeart/2005/8/layout/list1"/>
    <dgm:cxn modelId="{7F3C9DA1-0A44-4A94-AF5C-FDFCA41A4E2D}" type="presParOf" srcId="{1F3EA5F7-D9D5-450F-AF54-A7072DF4B212}" destId="{81D0C654-00FE-49CB-8032-77705E84025B}" srcOrd="5" destOrd="0" presId="urn:microsoft.com/office/officeart/2005/8/layout/list1"/>
    <dgm:cxn modelId="{F302E484-AD65-4898-A3F5-56834616EE4A}" type="presParOf" srcId="{1F3EA5F7-D9D5-450F-AF54-A7072DF4B212}" destId="{6001490F-04CC-48D3-9CAD-E1F2818F1BCE}" srcOrd="6" destOrd="0" presId="urn:microsoft.com/office/officeart/2005/8/layout/list1"/>
    <dgm:cxn modelId="{23C06F4A-D65C-4EE5-BCEB-9AD97D7D5D17}" type="presParOf" srcId="{1F3EA5F7-D9D5-450F-AF54-A7072DF4B212}" destId="{F9598184-6D65-4782-8447-C4120FB46611}" srcOrd="7" destOrd="0" presId="urn:microsoft.com/office/officeart/2005/8/layout/list1"/>
    <dgm:cxn modelId="{A595D95C-9597-4F27-96AB-74B5A72B833F}" type="presParOf" srcId="{1F3EA5F7-D9D5-450F-AF54-A7072DF4B212}" destId="{C329BF61-E15E-4BFE-8067-BF114E376CD7}" srcOrd="8" destOrd="0" presId="urn:microsoft.com/office/officeart/2005/8/layout/list1"/>
    <dgm:cxn modelId="{072076C8-67C1-4D34-B4E6-CEFE5005DF34}" type="presParOf" srcId="{C329BF61-E15E-4BFE-8067-BF114E376CD7}" destId="{DB47E8C4-4680-4BAA-AA9B-FBA8A22D8AEB}" srcOrd="0" destOrd="0" presId="urn:microsoft.com/office/officeart/2005/8/layout/list1"/>
    <dgm:cxn modelId="{81BAB4DD-7AF5-41C5-9BAC-028DE7B9FB52}" type="presParOf" srcId="{C329BF61-E15E-4BFE-8067-BF114E376CD7}" destId="{4A1F25CD-CDB0-4050-837E-1958E7A940C6}" srcOrd="1" destOrd="0" presId="urn:microsoft.com/office/officeart/2005/8/layout/list1"/>
    <dgm:cxn modelId="{A6E3459E-BFC4-40B0-B885-A298B466C20B}" type="presParOf" srcId="{1F3EA5F7-D9D5-450F-AF54-A7072DF4B212}" destId="{297AE409-4B51-4029-A6F7-B442011B1480}" srcOrd="9" destOrd="0" presId="urn:microsoft.com/office/officeart/2005/8/layout/list1"/>
    <dgm:cxn modelId="{B0A91EA9-1705-453B-AD68-C53F68DBE0BF}" type="presParOf" srcId="{1F3EA5F7-D9D5-450F-AF54-A7072DF4B212}" destId="{F9D3B6D2-82AE-435F-8D5A-F502916E9242}" srcOrd="10" destOrd="0" presId="urn:microsoft.com/office/officeart/2005/8/layout/list1"/>
    <dgm:cxn modelId="{210F46E5-8EDA-4EEB-9BF9-7FE88DDC8B4A}" type="presParOf" srcId="{1F3EA5F7-D9D5-450F-AF54-A7072DF4B212}" destId="{4AE5AB43-CC7B-4DE1-8955-8410DE02E167}" srcOrd="11" destOrd="0" presId="urn:microsoft.com/office/officeart/2005/8/layout/list1"/>
    <dgm:cxn modelId="{52B6EFBC-D074-40D7-B88C-4FBF5532FB1C}" type="presParOf" srcId="{1F3EA5F7-D9D5-450F-AF54-A7072DF4B212}" destId="{E369244C-47A9-4AA6-9900-D58C00116B46}" srcOrd="12" destOrd="0" presId="urn:microsoft.com/office/officeart/2005/8/layout/list1"/>
    <dgm:cxn modelId="{0CB2B065-7E43-4486-870F-DB0EADABF22D}" type="presParOf" srcId="{E369244C-47A9-4AA6-9900-D58C00116B46}" destId="{3BDFE751-9043-4D09-BBAD-667192462829}" srcOrd="0" destOrd="0" presId="urn:microsoft.com/office/officeart/2005/8/layout/list1"/>
    <dgm:cxn modelId="{F793E28C-E187-4790-B8BB-4D1C22D7DAE3}" type="presParOf" srcId="{E369244C-47A9-4AA6-9900-D58C00116B46}" destId="{02C45BCF-9927-44CE-A637-303A7D850982}" srcOrd="1" destOrd="0" presId="urn:microsoft.com/office/officeart/2005/8/layout/list1"/>
    <dgm:cxn modelId="{9C766E0A-8ECE-4859-955B-A803EDA3C264}" type="presParOf" srcId="{1F3EA5F7-D9D5-450F-AF54-A7072DF4B212}" destId="{2D80A98F-D06A-4D78-8A3D-889ED74A0F5B}" srcOrd="13" destOrd="0" presId="urn:microsoft.com/office/officeart/2005/8/layout/list1"/>
    <dgm:cxn modelId="{0A9EFDA3-0768-417A-BECB-C900ECFFF822}" type="presParOf" srcId="{1F3EA5F7-D9D5-450F-AF54-A7072DF4B212}" destId="{6297B261-1102-4122-83AD-10042871AB5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857060F-34C4-4BF2-92FB-84B583B93C18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A5D4574-A34C-4D95-BC1F-1A77E1614BAC}">
      <dgm:prSet/>
      <dgm:spPr/>
      <dgm:t>
        <a:bodyPr/>
        <a:lstStyle/>
        <a:p>
          <a:r>
            <a:rPr lang="en-US" dirty="0"/>
            <a:t>Start with one shared service</a:t>
          </a:r>
        </a:p>
      </dgm:t>
    </dgm:pt>
    <dgm:pt modelId="{E874C4F7-C480-4770-A4EE-60995CDEA88B}" type="parTrans" cxnId="{18CFFA78-8BCE-4657-B5B7-A507BEDC87C9}">
      <dgm:prSet/>
      <dgm:spPr/>
      <dgm:t>
        <a:bodyPr/>
        <a:lstStyle/>
        <a:p>
          <a:endParaRPr lang="en-US"/>
        </a:p>
      </dgm:t>
    </dgm:pt>
    <dgm:pt modelId="{6634DD6A-C7EC-426C-8BCF-4BCEE90EE8BE}" type="sibTrans" cxnId="{18CFFA78-8BCE-4657-B5B7-A507BEDC87C9}">
      <dgm:prSet/>
      <dgm:spPr/>
      <dgm:t>
        <a:bodyPr/>
        <a:lstStyle/>
        <a:p>
          <a:endParaRPr lang="en-US"/>
        </a:p>
      </dgm:t>
    </dgm:pt>
    <dgm:pt modelId="{ACF31753-8B1C-4760-B35D-D364C9C04F38}">
      <dgm:prSet/>
      <dgm:spPr/>
      <dgm:t>
        <a:bodyPr/>
        <a:lstStyle/>
        <a:p>
          <a:r>
            <a:rPr lang="en-US"/>
            <a:t>Build from existing relationships</a:t>
          </a:r>
        </a:p>
      </dgm:t>
    </dgm:pt>
    <dgm:pt modelId="{BBB463DD-EC6E-4068-BDB9-E4E1C408994A}" type="parTrans" cxnId="{0644F6AA-8F54-4790-8D33-6869D51EDD40}">
      <dgm:prSet/>
      <dgm:spPr/>
      <dgm:t>
        <a:bodyPr/>
        <a:lstStyle/>
        <a:p>
          <a:endParaRPr lang="en-US"/>
        </a:p>
      </dgm:t>
    </dgm:pt>
    <dgm:pt modelId="{D8B57661-D38C-4B97-AE9C-590F9A0E90E5}" type="sibTrans" cxnId="{0644F6AA-8F54-4790-8D33-6869D51EDD40}">
      <dgm:prSet/>
      <dgm:spPr/>
      <dgm:t>
        <a:bodyPr/>
        <a:lstStyle/>
        <a:p>
          <a:endParaRPr lang="en-US"/>
        </a:p>
      </dgm:t>
    </dgm:pt>
    <dgm:pt modelId="{436EEA94-6885-4A26-93C2-E6652450EC54}">
      <dgm:prSet/>
      <dgm:spPr/>
      <dgm:t>
        <a:bodyPr/>
        <a:lstStyle/>
        <a:p>
          <a:r>
            <a:rPr lang="en-US"/>
            <a:t>Focus on practical wins</a:t>
          </a:r>
        </a:p>
      </dgm:t>
    </dgm:pt>
    <dgm:pt modelId="{3CBEE6F2-2A28-48E7-AD5E-636D89E564F8}" type="parTrans" cxnId="{9FB3800A-CA78-49C9-BF9E-DC42B55557BA}">
      <dgm:prSet/>
      <dgm:spPr/>
      <dgm:t>
        <a:bodyPr/>
        <a:lstStyle/>
        <a:p>
          <a:endParaRPr lang="en-US"/>
        </a:p>
      </dgm:t>
    </dgm:pt>
    <dgm:pt modelId="{34FEA3BD-D1BB-4DEA-8AA7-E269DBC88BBC}" type="sibTrans" cxnId="{9FB3800A-CA78-49C9-BF9E-DC42B55557BA}">
      <dgm:prSet/>
      <dgm:spPr/>
      <dgm:t>
        <a:bodyPr/>
        <a:lstStyle/>
        <a:p>
          <a:endParaRPr lang="en-US"/>
        </a:p>
      </dgm:t>
    </dgm:pt>
    <dgm:pt modelId="{3228278F-5C6C-4269-84D0-ECBE7B955284}">
      <dgm:prSet/>
      <dgm:spPr/>
      <dgm:t>
        <a:bodyPr/>
        <a:lstStyle/>
        <a:p>
          <a:r>
            <a:rPr lang="en-US"/>
            <a:t>Scale over time</a:t>
          </a:r>
        </a:p>
      </dgm:t>
    </dgm:pt>
    <dgm:pt modelId="{9AA3EC1C-C0DD-4CCF-B55B-413970A94C65}" type="parTrans" cxnId="{55EC1582-997D-4C77-A9C5-4546C2AB6DC6}">
      <dgm:prSet/>
      <dgm:spPr/>
      <dgm:t>
        <a:bodyPr/>
        <a:lstStyle/>
        <a:p>
          <a:endParaRPr lang="en-US"/>
        </a:p>
      </dgm:t>
    </dgm:pt>
    <dgm:pt modelId="{CC71EBEE-DF55-4DB4-B64E-9CE4EC0F52AB}" type="sibTrans" cxnId="{55EC1582-997D-4C77-A9C5-4546C2AB6DC6}">
      <dgm:prSet/>
      <dgm:spPr/>
      <dgm:t>
        <a:bodyPr/>
        <a:lstStyle/>
        <a:p>
          <a:endParaRPr lang="en-US"/>
        </a:p>
      </dgm:t>
    </dgm:pt>
    <dgm:pt modelId="{6F357A2B-6AED-4538-BBC0-AC47BE662625}" type="pres">
      <dgm:prSet presAssocID="{4857060F-34C4-4BF2-92FB-84B583B93C18}" presName="Name0" presStyleCnt="0">
        <dgm:presLayoutVars>
          <dgm:dir/>
          <dgm:resizeHandles val="exact"/>
        </dgm:presLayoutVars>
      </dgm:prSet>
      <dgm:spPr/>
    </dgm:pt>
    <dgm:pt modelId="{1A01F48F-4514-4A56-BA9B-BB305797F8EA}" type="pres">
      <dgm:prSet presAssocID="{4A5D4574-A34C-4D95-BC1F-1A77E1614BAC}" presName="node" presStyleLbl="node1" presStyleIdx="0" presStyleCnt="4">
        <dgm:presLayoutVars>
          <dgm:bulletEnabled val="1"/>
        </dgm:presLayoutVars>
      </dgm:prSet>
      <dgm:spPr/>
    </dgm:pt>
    <dgm:pt modelId="{0A30CE98-10EE-4216-9695-CDCF76464540}" type="pres">
      <dgm:prSet presAssocID="{6634DD6A-C7EC-426C-8BCF-4BCEE90EE8BE}" presName="sibTrans" presStyleLbl="sibTrans1D1" presStyleIdx="0" presStyleCnt="3"/>
      <dgm:spPr/>
    </dgm:pt>
    <dgm:pt modelId="{5D122914-8C55-4F36-8190-E0EA6A772FF8}" type="pres">
      <dgm:prSet presAssocID="{6634DD6A-C7EC-426C-8BCF-4BCEE90EE8BE}" presName="connectorText" presStyleLbl="sibTrans1D1" presStyleIdx="0" presStyleCnt="3"/>
      <dgm:spPr/>
    </dgm:pt>
    <dgm:pt modelId="{706C6F92-5EAE-4889-90EC-713D40FD620A}" type="pres">
      <dgm:prSet presAssocID="{ACF31753-8B1C-4760-B35D-D364C9C04F38}" presName="node" presStyleLbl="node1" presStyleIdx="1" presStyleCnt="4">
        <dgm:presLayoutVars>
          <dgm:bulletEnabled val="1"/>
        </dgm:presLayoutVars>
      </dgm:prSet>
      <dgm:spPr/>
    </dgm:pt>
    <dgm:pt modelId="{84542324-4EF6-4875-B690-19A4F8A6565B}" type="pres">
      <dgm:prSet presAssocID="{D8B57661-D38C-4B97-AE9C-590F9A0E90E5}" presName="sibTrans" presStyleLbl="sibTrans1D1" presStyleIdx="1" presStyleCnt="3"/>
      <dgm:spPr/>
    </dgm:pt>
    <dgm:pt modelId="{BA290707-5273-44AA-87A0-1A4972F9FDCC}" type="pres">
      <dgm:prSet presAssocID="{D8B57661-D38C-4B97-AE9C-590F9A0E90E5}" presName="connectorText" presStyleLbl="sibTrans1D1" presStyleIdx="1" presStyleCnt="3"/>
      <dgm:spPr/>
    </dgm:pt>
    <dgm:pt modelId="{BE3D4865-0DEB-41B3-B44D-EBD89302C7F8}" type="pres">
      <dgm:prSet presAssocID="{436EEA94-6885-4A26-93C2-E6652450EC54}" presName="node" presStyleLbl="node1" presStyleIdx="2" presStyleCnt="4">
        <dgm:presLayoutVars>
          <dgm:bulletEnabled val="1"/>
        </dgm:presLayoutVars>
      </dgm:prSet>
      <dgm:spPr/>
    </dgm:pt>
    <dgm:pt modelId="{95FD5637-4EDD-4D1C-9956-82A3FFE3E5FC}" type="pres">
      <dgm:prSet presAssocID="{34FEA3BD-D1BB-4DEA-8AA7-E269DBC88BBC}" presName="sibTrans" presStyleLbl="sibTrans1D1" presStyleIdx="2" presStyleCnt="3"/>
      <dgm:spPr/>
    </dgm:pt>
    <dgm:pt modelId="{9E1484D5-F891-452F-88DF-28185E7F97ED}" type="pres">
      <dgm:prSet presAssocID="{34FEA3BD-D1BB-4DEA-8AA7-E269DBC88BBC}" presName="connectorText" presStyleLbl="sibTrans1D1" presStyleIdx="2" presStyleCnt="3"/>
      <dgm:spPr/>
    </dgm:pt>
    <dgm:pt modelId="{57AA951F-F27A-4320-B5FD-F6D08A021693}" type="pres">
      <dgm:prSet presAssocID="{3228278F-5C6C-4269-84D0-ECBE7B955284}" presName="node" presStyleLbl="node1" presStyleIdx="3" presStyleCnt="4">
        <dgm:presLayoutVars>
          <dgm:bulletEnabled val="1"/>
        </dgm:presLayoutVars>
      </dgm:prSet>
      <dgm:spPr/>
    </dgm:pt>
  </dgm:ptLst>
  <dgm:cxnLst>
    <dgm:cxn modelId="{9FB3800A-CA78-49C9-BF9E-DC42B55557BA}" srcId="{4857060F-34C4-4BF2-92FB-84B583B93C18}" destId="{436EEA94-6885-4A26-93C2-E6652450EC54}" srcOrd="2" destOrd="0" parTransId="{3CBEE6F2-2A28-48E7-AD5E-636D89E564F8}" sibTransId="{34FEA3BD-D1BB-4DEA-8AA7-E269DBC88BBC}"/>
    <dgm:cxn modelId="{8F73260F-9E09-4B90-82B6-6A09AC875E7D}" type="presOf" srcId="{34FEA3BD-D1BB-4DEA-8AA7-E269DBC88BBC}" destId="{9E1484D5-F891-452F-88DF-28185E7F97ED}" srcOrd="1" destOrd="0" presId="urn:microsoft.com/office/officeart/2016/7/layout/RepeatingBendingProcessNew"/>
    <dgm:cxn modelId="{90781824-6D7D-4049-BA55-F0C84F145353}" type="presOf" srcId="{D8B57661-D38C-4B97-AE9C-590F9A0E90E5}" destId="{BA290707-5273-44AA-87A0-1A4972F9FDCC}" srcOrd="1" destOrd="0" presId="urn:microsoft.com/office/officeart/2016/7/layout/RepeatingBendingProcessNew"/>
    <dgm:cxn modelId="{48E44F2B-DE12-4EB5-B376-EF6C4CCA681A}" type="presOf" srcId="{4857060F-34C4-4BF2-92FB-84B583B93C18}" destId="{6F357A2B-6AED-4538-BBC0-AC47BE662625}" srcOrd="0" destOrd="0" presId="urn:microsoft.com/office/officeart/2016/7/layout/RepeatingBendingProcessNew"/>
    <dgm:cxn modelId="{7D009E2C-3AEC-414E-A224-8D9072997DA6}" type="presOf" srcId="{ACF31753-8B1C-4760-B35D-D364C9C04F38}" destId="{706C6F92-5EAE-4889-90EC-713D40FD620A}" srcOrd="0" destOrd="0" presId="urn:microsoft.com/office/officeart/2016/7/layout/RepeatingBendingProcessNew"/>
    <dgm:cxn modelId="{9E7CC968-C9FE-4449-AA89-479DE529B5B1}" type="presOf" srcId="{6634DD6A-C7EC-426C-8BCF-4BCEE90EE8BE}" destId="{5D122914-8C55-4F36-8190-E0EA6A772FF8}" srcOrd="1" destOrd="0" presId="urn:microsoft.com/office/officeart/2016/7/layout/RepeatingBendingProcessNew"/>
    <dgm:cxn modelId="{D94E0C6C-EF49-4333-9480-FB972E550912}" type="presOf" srcId="{34FEA3BD-D1BB-4DEA-8AA7-E269DBC88BBC}" destId="{95FD5637-4EDD-4D1C-9956-82A3FFE3E5FC}" srcOrd="0" destOrd="0" presId="urn:microsoft.com/office/officeart/2016/7/layout/RepeatingBendingProcessNew"/>
    <dgm:cxn modelId="{18CFFA78-8BCE-4657-B5B7-A507BEDC87C9}" srcId="{4857060F-34C4-4BF2-92FB-84B583B93C18}" destId="{4A5D4574-A34C-4D95-BC1F-1A77E1614BAC}" srcOrd="0" destOrd="0" parTransId="{E874C4F7-C480-4770-A4EE-60995CDEA88B}" sibTransId="{6634DD6A-C7EC-426C-8BCF-4BCEE90EE8BE}"/>
    <dgm:cxn modelId="{55EC1582-997D-4C77-A9C5-4546C2AB6DC6}" srcId="{4857060F-34C4-4BF2-92FB-84B583B93C18}" destId="{3228278F-5C6C-4269-84D0-ECBE7B955284}" srcOrd="3" destOrd="0" parTransId="{9AA3EC1C-C0DD-4CCF-B55B-413970A94C65}" sibTransId="{CC71EBEE-DF55-4DB4-B64E-9CE4EC0F52AB}"/>
    <dgm:cxn modelId="{37FF69AA-9A4E-4DDF-B33A-AB614BEAC5AB}" type="presOf" srcId="{4A5D4574-A34C-4D95-BC1F-1A77E1614BAC}" destId="{1A01F48F-4514-4A56-BA9B-BB305797F8EA}" srcOrd="0" destOrd="0" presId="urn:microsoft.com/office/officeart/2016/7/layout/RepeatingBendingProcessNew"/>
    <dgm:cxn modelId="{0644F6AA-8F54-4790-8D33-6869D51EDD40}" srcId="{4857060F-34C4-4BF2-92FB-84B583B93C18}" destId="{ACF31753-8B1C-4760-B35D-D364C9C04F38}" srcOrd="1" destOrd="0" parTransId="{BBB463DD-EC6E-4068-BDB9-E4E1C408994A}" sibTransId="{D8B57661-D38C-4B97-AE9C-590F9A0E90E5}"/>
    <dgm:cxn modelId="{444BD7AD-75A2-42D9-8A08-0D92DC1B53B2}" type="presOf" srcId="{436EEA94-6885-4A26-93C2-E6652450EC54}" destId="{BE3D4865-0DEB-41B3-B44D-EBD89302C7F8}" srcOrd="0" destOrd="0" presId="urn:microsoft.com/office/officeart/2016/7/layout/RepeatingBendingProcessNew"/>
    <dgm:cxn modelId="{14D858C6-6AEC-4C17-BC5E-A6804BDF5CD4}" type="presOf" srcId="{3228278F-5C6C-4269-84D0-ECBE7B955284}" destId="{57AA951F-F27A-4320-B5FD-F6D08A021693}" srcOrd="0" destOrd="0" presId="urn:microsoft.com/office/officeart/2016/7/layout/RepeatingBendingProcessNew"/>
    <dgm:cxn modelId="{2F9AC3CA-F020-4098-8129-037F8FE6D418}" type="presOf" srcId="{6634DD6A-C7EC-426C-8BCF-4BCEE90EE8BE}" destId="{0A30CE98-10EE-4216-9695-CDCF76464540}" srcOrd="0" destOrd="0" presId="urn:microsoft.com/office/officeart/2016/7/layout/RepeatingBendingProcessNew"/>
    <dgm:cxn modelId="{5C6D87CB-05AA-4554-B3B1-EEC4A617AF3B}" type="presOf" srcId="{D8B57661-D38C-4B97-AE9C-590F9A0E90E5}" destId="{84542324-4EF6-4875-B690-19A4F8A6565B}" srcOrd="0" destOrd="0" presId="urn:microsoft.com/office/officeart/2016/7/layout/RepeatingBendingProcessNew"/>
    <dgm:cxn modelId="{16C34BE7-9A09-47DE-AAAB-AF27456AB4B2}" type="presParOf" srcId="{6F357A2B-6AED-4538-BBC0-AC47BE662625}" destId="{1A01F48F-4514-4A56-BA9B-BB305797F8EA}" srcOrd="0" destOrd="0" presId="urn:microsoft.com/office/officeart/2016/7/layout/RepeatingBendingProcessNew"/>
    <dgm:cxn modelId="{038B8236-19A6-44E6-83E6-EBF5F40BC1BD}" type="presParOf" srcId="{6F357A2B-6AED-4538-BBC0-AC47BE662625}" destId="{0A30CE98-10EE-4216-9695-CDCF76464540}" srcOrd="1" destOrd="0" presId="urn:microsoft.com/office/officeart/2016/7/layout/RepeatingBendingProcessNew"/>
    <dgm:cxn modelId="{06893F02-62EF-47F5-9134-ED1F456B1F3F}" type="presParOf" srcId="{0A30CE98-10EE-4216-9695-CDCF76464540}" destId="{5D122914-8C55-4F36-8190-E0EA6A772FF8}" srcOrd="0" destOrd="0" presId="urn:microsoft.com/office/officeart/2016/7/layout/RepeatingBendingProcessNew"/>
    <dgm:cxn modelId="{3720FE9C-39B8-49AE-8419-8FE4204E3538}" type="presParOf" srcId="{6F357A2B-6AED-4538-BBC0-AC47BE662625}" destId="{706C6F92-5EAE-4889-90EC-713D40FD620A}" srcOrd="2" destOrd="0" presId="urn:microsoft.com/office/officeart/2016/7/layout/RepeatingBendingProcessNew"/>
    <dgm:cxn modelId="{CDA2DDA1-B7BC-407D-AE78-B17B89D8730F}" type="presParOf" srcId="{6F357A2B-6AED-4538-BBC0-AC47BE662625}" destId="{84542324-4EF6-4875-B690-19A4F8A6565B}" srcOrd="3" destOrd="0" presId="urn:microsoft.com/office/officeart/2016/7/layout/RepeatingBendingProcessNew"/>
    <dgm:cxn modelId="{0BC82736-2BEE-46A9-A431-A66D833C148F}" type="presParOf" srcId="{84542324-4EF6-4875-B690-19A4F8A6565B}" destId="{BA290707-5273-44AA-87A0-1A4972F9FDCC}" srcOrd="0" destOrd="0" presId="urn:microsoft.com/office/officeart/2016/7/layout/RepeatingBendingProcessNew"/>
    <dgm:cxn modelId="{AA709250-55FB-4B86-9BF2-94B8948DB6B6}" type="presParOf" srcId="{6F357A2B-6AED-4538-BBC0-AC47BE662625}" destId="{BE3D4865-0DEB-41B3-B44D-EBD89302C7F8}" srcOrd="4" destOrd="0" presId="urn:microsoft.com/office/officeart/2016/7/layout/RepeatingBendingProcessNew"/>
    <dgm:cxn modelId="{0BEDAF0C-5678-4D04-B89C-90FD3A66B8C4}" type="presParOf" srcId="{6F357A2B-6AED-4538-BBC0-AC47BE662625}" destId="{95FD5637-4EDD-4D1C-9956-82A3FFE3E5FC}" srcOrd="5" destOrd="0" presId="urn:microsoft.com/office/officeart/2016/7/layout/RepeatingBendingProcessNew"/>
    <dgm:cxn modelId="{16CC301B-B3E5-4735-93CE-7F6B95B5A710}" type="presParOf" srcId="{95FD5637-4EDD-4D1C-9956-82A3FFE3E5FC}" destId="{9E1484D5-F891-452F-88DF-28185E7F97ED}" srcOrd="0" destOrd="0" presId="urn:microsoft.com/office/officeart/2016/7/layout/RepeatingBendingProcessNew"/>
    <dgm:cxn modelId="{47752D14-030A-49F9-8535-5E40F803A76C}" type="presParOf" srcId="{6F357A2B-6AED-4538-BBC0-AC47BE662625}" destId="{57AA951F-F27A-4320-B5FD-F6D08A021693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8CECD1F-D51C-4247-878A-3C3E56B969A5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714CC76-17FA-4491-A12F-6DC3C2B4628F}">
      <dgm:prSet/>
      <dgm:spPr/>
      <dgm:t>
        <a:bodyPr/>
        <a:lstStyle/>
        <a:p>
          <a:r>
            <a:rPr lang="en-US" b="1" dirty="0"/>
            <a:t>Reach out to nearby communities</a:t>
          </a:r>
          <a:endParaRPr lang="en-US" dirty="0"/>
        </a:p>
      </dgm:t>
    </dgm:pt>
    <dgm:pt modelId="{4AC48F91-1C94-425C-9B85-5873AB1D6B4D}" type="parTrans" cxnId="{51890BB5-0333-4959-AAEE-9DA5735B29AE}">
      <dgm:prSet/>
      <dgm:spPr/>
      <dgm:t>
        <a:bodyPr/>
        <a:lstStyle/>
        <a:p>
          <a:endParaRPr lang="en-US"/>
        </a:p>
      </dgm:t>
    </dgm:pt>
    <dgm:pt modelId="{1D418B38-9C6F-4486-A955-54B631354743}" type="sibTrans" cxnId="{51890BB5-0333-4959-AAEE-9DA5735B29AE}">
      <dgm:prSet/>
      <dgm:spPr/>
      <dgm:t>
        <a:bodyPr/>
        <a:lstStyle/>
        <a:p>
          <a:endParaRPr lang="en-US"/>
        </a:p>
      </dgm:t>
    </dgm:pt>
    <dgm:pt modelId="{2BDC8020-4AEE-49A0-BC5C-2A7332255BAE}">
      <dgm:prSet/>
      <dgm:spPr/>
      <dgm:t>
        <a:bodyPr/>
        <a:lstStyle/>
        <a:p>
          <a:pPr rtl="0"/>
          <a:r>
            <a:rPr lang="en-US" b="1" dirty="0"/>
            <a:t>Identify common opportunities</a:t>
          </a:r>
        </a:p>
      </dgm:t>
    </dgm:pt>
    <dgm:pt modelId="{C37BA7F9-541C-4903-9071-885B58056FCF}" type="parTrans" cxnId="{EB501FC5-E518-4711-8B50-FB4F67AB27B3}">
      <dgm:prSet/>
      <dgm:spPr/>
      <dgm:t>
        <a:bodyPr/>
        <a:lstStyle/>
        <a:p>
          <a:endParaRPr lang="en-US"/>
        </a:p>
      </dgm:t>
    </dgm:pt>
    <dgm:pt modelId="{9B0A3D21-0C2F-4C00-BA9D-7271D96EA57A}" type="sibTrans" cxnId="{EB501FC5-E518-4711-8B50-FB4F67AB27B3}">
      <dgm:prSet/>
      <dgm:spPr/>
      <dgm:t>
        <a:bodyPr/>
        <a:lstStyle/>
        <a:p>
          <a:endParaRPr lang="en-US"/>
        </a:p>
      </dgm:t>
    </dgm:pt>
    <dgm:pt modelId="{4AA036D5-FE5E-4E03-9D2B-495191F4BB33}">
      <dgm:prSet/>
      <dgm:spPr/>
      <dgm:t>
        <a:bodyPr/>
        <a:lstStyle/>
        <a:p>
          <a:pPr rtl="0"/>
          <a:r>
            <a:rPr lang="en-US" b="1" dirty="0"/>
            <a:t>Form discipline-specific committees</a:t>
          </a:r>
        </a:p>
      </dgm:t>
    </dgm:pt>
    <dgm:pt modelId="{17A086A4-0911-4CC8-802E-5C0988A8AC20}" type="parTrans" cxnId="{41B6CE8A-EE6D-4990-BAA1-FC1DB8E51A57}">
      <dgm:prSet/>
      <dgm:spPr/>
      <dgm:t>
        <a:bodyPr/>
        <a:lstStyle/>
        <a:p>
          <a:endParaRPr lang="en-US"/>
        </a:p>
      </dgm:t>
    </dgm:pt>
    <dgm:pt modelId="{B27D3CEF-5CAE-4C0F-992C-B3BE76334468}" type="sibTrans" cxnId="{41B6CE8A-EE6D-4990-BAA1-FC1DB8E51A57}">
      <dgm:prSet/>
      <dgm:spPr/>
      <dgm:t>
        <a:bodyPr/>
        <a:lstStyle/>
        <a:p>
          <a:endParaRPr lang="en-US"/>
        </a:p>
      </dgm:t>
    </dgm:pt>
    <dgm:pt modelId="{E3958E46-0A6A-4B2B-A081-F9E77EF863E7}">
      <dgm:prSet/>
      <dgm:spPr/>
      <dgm:t>
        <a:bodyPr/>
        <a:lstStyle/>
        <a:p>
          <a:pPr rtl="0"/>
          <a:r>
            <a:rPr lang="en-US" b="1" dirty="0"/>
            <a:t>Confirm champion community for each project </a:t>
          </a:r>
        </a:p>
      </dgm:t>
    </dgm:pt>
    <dgm:pt modelId="{9A19D726-7C34-4094-AD68-CC4F5A0D6202}" type="parTrans" cxnId="{95C485BC-31A5-493A-B2E5-556C7FA9DBD5}">
      <dgm:prSet/>
      <dgm:spPr/>
      <dgm:t>
        <a:bodyPr/>
        <a:lstStyle/>
        <a:p>
          <a:endParaRPr lang="en-US"/>
        </a:p>
      </dgm:t>
    </dgm:pt>
    <dgm:pt modelId="{11DCCEBC-3089-4DE5-A81A-37988E98FDEB}" type="sibTrans" cxnId="{95C485BC-31A5-493A-B2E5-556C7FA9DBD5}">
      <dgm:prSet/>
      <dgm:spPr/>
      <dgm:t>
        <a:bodyPr/>
        <a:lstStyle/>
        <a:p>
          <a:endParaRPr lang="en-US"/>
        </a:p>
      </dgm:t>
    </dgm:pt>
    <dgm:pt modelId="{5AAEBEFF-342F-4849-88EE-FCBAC5CF37F6}">
      <dgm:prSet/>
      <dgm:spPr/>
      <dgm:t>
        <a:bodyPr/>
        <a:lstStyle/>
        <a:p>
          <a:pPr rtl="0"/>
          <a:r>
            <a:rPr lang="en-US" b="1" dirty="0"/>
            <a:t>Compare bid specifications</a:t>
          </a:r>
        </a:p>
      </dgm:t>
    </dgm:pt>
    <dgm:pt modelId="{35B4C10F-A47F-438D-A37A-52C6A725BA3E}" type="parTrans" cxnId="{9EB6AA91-C3FC-4777-A600-8D47CA5322E6}">
      <dgm:prSet/>
      <dgm:spPr/>
      <dgm:t>
        <a:bodyPr/>
        <a:lstStyle/>
        <a:p>
          <a:endParaRPr lang="en-US"/>
        </a:p>
      </dgm:t>
    </dgm:pt>
    <dgm:pt modelId="{23B276A1-33F3-46C9-817A-688562E66880}" type="sibTrans" cxnId="{9EB6AA91-C3FC-4777-A600-8D47CA5322E6}">
      <dgm:prSet/>
      <dgm:spPr/>
      <dgm:t>
        <a:bodyPr/>
        <a:lstStyle/>
        <a:p>
          <a:endParaRPr lang="en-US"/>
        </a:p>
      </dgm:t>
    </dgm:pt>
    <dgm:pt modelId="{06953BBF-1D47-40C8-AFAE-CBD0915537FF}">
      <dgm:prSet/>
      <dgm:spPr/>
      <dgm:t>
        <a:bodyPr/>
        <a:lstStyle/>
        <a:p>
          <a:pPr rtl="0"/>
          <a:r>
            <a:rPr lang="en-US" b="1" dirty="0"/>
            <a:t>Find best practices</a:t>
          </a:r>
        </a:p>
      </dgm:t>
    </dgm:pt>
    <dgm:pt modelId="{B5EEFF5F-EF11-4A93-A928-74C383CCACE1}" type="parTrans" cxnId="{0724005C-3072-47A8-8A11-58FF5CC80C85}">
      <dgm:prSet/>
      <dgm:spPr/>
      <dgm:t>
        <a:bodyPr/>
        <a:lstStyle/>
        <a:p>
          <a:endParaRPr lang="en-US"/>
        </a:p>
      </dgm:t>
    </dgm:pt>
    <dgm:pt modelId="{36ABD414-EF3A-4916-B4F1-8279A860E167}" type="sibTrans" cxnId="{0724005C-3072-47A8-8A11-58FF5CC80C85}">
      <dgm:prSet/>
      <dgm:spPr/>
      <dgm:t>
        <a:bodyPr/>
        <a:lstStyle/>
        <a:p>
          <a:endParaRPr lang="en-US"/>
        </a:p>
      </dgm:t>
    </dgm:pt>
    <dgm:pt modelId="{E89975E8-2919-4FD1-A2EE-7DD895816058}" type="pres">
      <dgm:prSet presAssocID="{08CECD1F-D51C-4247-878A-3C3E56B969A5}" presName="Name0" presStyleCnt="0">
        <dgm:presLayoutVars>
          <dgm:dir/>
          <dgm:animLvl val="lvl"/>
          <dgm:resizeHandles val="exact"/>
        </dgm:presLayoutVars>
      </dgm:prSet>
      <dgm:spPr/>
    </dgm:pt>
    <dgm:pt modelId="{54BEA6B1-81CD-4A03-ABE2-AB97CE38ADB9}" type="pres">
      <dgm:prSet presAssocID="{06953BBF-1D47-40C8-AFAE-CBD0915537FF}" presName="boxAndChildren" presStyleCnt="0"/>
      <dgm:spPr/>
    </dgm:pt>
    <dgm:pt modelId="{C13E1355-2010-4304-B737-312C5828C9F5}" type="pres">
      <dgm:prSet presAssocID="{06953BBF-1D47-40C8-AFAE-CBD0915537FF}" presName="parentTextBox" presStyleLbl="node1" presStyleIdx="0" presStyleCnt="6"/>
      <dgm:spPr/>
    </dgm:pt>
    <dgm:pt modelId="{37FED32F-12DC-4A77-866D-7C79AF0A6D88}" type="pres">
      <dgm:prSet presAssocID="{23B276A1-33F3-46C9-817A-688562E66880}" presName="sp" presStyleCnt="0"/>
      <dgm:spPr/>
    </dgm:pt>
    <dgm:pt modelId="{4B0B4CBE-3C30-4B70-B7F7-6EBA53B9675B}" type="pres">
      <dgm:prSet presAssocID="{5AAEBEFF-342F-4849-88EE-FCBAC5CF37F6}" presName="arrowAndChildren" presStyleCnt="0"/>
      <dgm:spPr/>
    </dgm:pt>
    <dgm:pt modelId="{5346EA67-86FF-4187-AD22-0B98BDA560CD}" type="pres">
      <dgm:prSet presAssocID="{5AAEBEFF-342F-4849-88EE-FCBAC5CF37F6}" presName="parentTextArrow" presStyleLbl="node1" presStyleIdx="1" presStyleCnt="6"/>
      <dgm:spPr/>
    </dgm:pt>
    <dgm:pt modelId="{5B646D6B-0A4D-401E-9E18-2A76BF6B06EF}" type="pres">
      <dgm:prSet presAssocID="{11DCCEBC-3089-4DE5-A81A-37988E98FDEB}" presName="sp" presStyleCnt="0"/>
      <dgm:spPr/>
    </dgm:pt>
    <dgm:pt modelId="{54367186-F212-4BD5-9EB6-0B7222949242}" type="pres">
      <dgm:prSet presAssocID="{E3958E46-0A6A-4B2B-A081-F9E77EF863E7}" presName="arrowAndChildren" presStyleCnt="0"/>
      <dgm:spPr/>
    </dgm:pt>
    <dgm:pt modelId="{5B58B6E0-D0D6-4013-9130-F18F03AF6D2A}" type="pres">
      <dgm:prSet presAssocID="{E3958E46-0A6A-4B2B-A081-F9E77EF863E7}" presName="parentTextArrow" presStyleLbl="node1" presStyleIdx="2" presStyleCnt="6"/>
      <dgm:spPr/>
    </dgm:pt>
    <dgm:pt modelId="{61685B8D-3D93-493E-8C55-FF899FDD0E3E}" type="pres">
      <dgm:prSet presAssocID="{B27D3CEF-5CAE-4C0F-992C-B3BE76334468}" presName="sp" presStyleCnt="0"/>
      <dgm:spPr/>
    </dgm:pt>
    <dgm:pt modelId="{67CEB9D7-AA39-4210-8B13-27B87EDA5688}" type="pres">
      <dgm:prSet presAssocID="{4AA036D5-FE5E-4E03-9D2B-495191F4BB33}" presName="arrowAndChildren" presStyleCnt="0"/>
      <dgm:spPr/>
    </dgm:pt>
    <dgm:pt modelId="{13B0D46D-C8D4-4F7A-BDB4-EC2F148DF287}" type="pres">
      <dgm:prSet presAssocID="{4AA036D5-FE5E-4E03-9D2B-495191F4BB33}" presName="parentTextArrow" presStyleLbl="node1" presStyleIdx="3" presStyleCnt="6"/>
      <dgm:spPr/>
    </dgm:pt>
    <dgm:pt modelId="{8C7DDAB3-FD5E-445D-A98A-F7340553FA72}" type="pres">
      <dgm:prSet presAssocID="{9B0A3D21-0C2F-4C00-BA9D-7271D96EA57A}" presName="sp" presStyleCnt="0"/>
      <dgm:spPr/>
    </dgm:pt>
    <dgm:pt modelId="{A038299C-81E0-43DC-8A75-4B7DF2FC60AA}" type="pres">
      <dgm:prSet presAssocID="{2BDC8020-4AEE-49A0-BC5C-2A7332255BAE}" presName="arrowAndChildren" presStyleCnt="0"/>
      <dgm:spPr/>
    </dgm:pt>
    <dgm:pt modelId="{A24DDFCC-A0CB-456B-A2A1-6CBE08A86A19}" type="pres">
      <dgm:prSet presAssocID="{2BDC8020-4AEE-49A0-BC5C-2A7332255BAE}" presName="parentTextArrow" presStyleLbl="node1" presStyleIdx="4" presStyleCnt="6"/>
      <dgm:spPr/>
    </dgm:pt>
    <dgm:pt modelId="{A77EF72B-21DD-49FB-8363-6C5508B75AD8}" type="pres">
      <dgm:prSet presAssocID="{1D418B38-9C6F-4486-A955-54B631354743}" presName="sp" presStyleCnt="0"/>
      <dgm:spPr/>
    </dgm:pt>
    <dgm:pt modelId="{0B3B1D8C-9179-4F0A-B13A-0F14CE0602A8}" type="pres">
      <dgm:prSet presAssocID="{4714CC76-17FA-4491-A12F-6DC3C2B4628F}" presName="arrowAndChildren" presStyleCnt="0"/>
      <dgm:spPr/>
    </dgm:pt>
    <dgm:pt modelId="{B27C5D00-715D-45BF-AF20-CFB5A35DD555}" type="pres">
      <dgm:prSet presAssocID="{4714CC76-17FA-4491-A12F-6DC3C2B4628F}" presName="parentTextArrow" presStyleLbl="node1" presStyleIdx="5" presStyleCnt="6"/>
      <dgm:spPr/>
    </dgm:pt>
  </dgm:ptLst>
  <dgm:cxnLst>
    <dgm:cxn modelId="{372D9A26-9EDE-45C8-AD61-88AB906040F9}" type="presOf" srcId="{E3958E46-0A6A-4B2B-A081-F9E77EF863E7}" destId="{5B58B6E0-D0D6-4013-9130-F18F03AF6D2A}" srcOrd="0" destOrd="0" presId="urn:microsoft.com/office/officeart/2005/8/layout/process4"/>
    <dgm:cxn modelId="{D9A4BB2C-A37C-4399-83A6-E36ED29F2CE3}" type="presOf" srcId="{4714CC76-17FA-4491-A12F-6DC3C2B4628F}" destId="{B27C5D00-715D-45BF-AF20-CFB5A35DD555}" srcOrd="0" destOrd="0" presId="urn:microsoft.com/office/officeart/2005/8/layout/process4"/>
    <dgm:cxn modelId="{6EB74E2F-F145-4B31-B455-215297CC2D73}" type="presOf" srcId="{2BDC8020-4AEE-49A0-BC5C-2A7332255BAE}" destId="{A24DDFCC-A0CB-456B-A2A1-6CBE08A86A19}" srcOrd="0" destOrd="0" presId="urn:microsoft.com/office/officeart/2005/8/layout/process4"/>
    <dgm:cxn modelId="{0724005C-3072-47A8-8A11-58FF5CC80C85}" srcId="{08CECD1F-D51C-4247-878A-3C3E56B969A5}" destId="{06953BBF-1D47-40C8-AFAE-CBD0915537FF}" srcOrd="5" destOrd="0" parTransId="{B5EEFF5F-EF11-4A93-A928-74C383CCACE1}" sibTransId="{36ABD414-EF3A-4916-B4F1-8279A860E167}"/>
    <dgm:cxn modelId="{C2602A57-8F9A-491C-BB82-7224C5C5AEE1}" type="presOf" srcId="{5AAEBEFF-342F-4849-88EE-FCBAC5CF37F6}" destId="{5346EA67-86FF-4187-AD22-0B98BDA560CD}" srcOrd="0" destOrd="0" presId="urn:microsoft.com/office/officeart/2005/8/layout/process4"/>
    <dgm:cxn modelId="{41B6CE8A-EE6D-4990-BAA1-FC1DB8E51A57}" srcId="{08CECD1F-D51C-4247-878A-3C3E56B969A5}" destId="{4AA036D5-FE5E-4E03-9D2B-495191F4BB33}" srcOrd="2" destOrd="0" parTransId="{17A086A4-0911-4CC8-802E-5C0988A8AC20}" sibTransId="{B27D3CEF-5CAE-4C0F-992C-B3BE76334468}"/>
    <dgm:cxn modelId="{9EB6AA91-C3FC-4777-A600-8D47CA5322E6}" srcId="{08CECD1F-D51C-4247-878A-3C3E56B969A5}" destId="{5AAEBEFF-342F-4849-88EE-FCBAC5CF37F6}" srcOrd="4" destOrd="0" parTransId="{35B4C10F-A47F-438D-A37A-52C6A725BA3E}" sibTransId="{23B276A1-33F3-46C9-817A-688562E66880}"/>
    <dgm:cxn modelId="{89A2BBA2-10B0-4652-B771-DE6B657C973D}" type="presOf" srcId="{08CECD1F-D51C-4247-878A-3C3E56B969A5}" destId="{E89975E8-2919-4FD1-A2EE-7DD895816058}" srcOrd="0" destOrd="0" presId="urn:microsoft.com/office/officeart/2005/8/layout/process4"/>
    <dgm:cxn modelId="{51890BB5-0333-4959-AAEE-9DA5735B29AE}" srcId="{08CECD1F-D51C-4247-878A-3C3E56B969A5}" destId="{4714CC76-17FA-4491-A12F-6DC3C2B4628F}" srcOrd="0" destOrd="0" parTransId="{4AC48F91-1C94-425C-9B85-5873AB1D6B4D}" sibTransId="{1D418B38-9C6F-4486-A955-54B631354743}"/>
    <dgm:cxn modelId="{95C485BC-31A5-493A-B2E5-556C7FA9DBD5}" srcId="{08CECD1F-D51C-4247-878A-3C3E56B969A5}" destId="{E3958E46-0A6A-4B2B-A081-F9E77EF863E7}" srcOrd="3" destOrd="0" parTransId="{9A19D726-7C34-4094-AD68-CC4F5A0D6202}" sibTransId="{11DCCEBC-3089-4DE5-A81A-37988E98FDEB}"/>
    <dgm:cxn modelId="{EB501FC5-E518-4711-8B50-FB4F67AB27B3}" srcId="{08CECD1F-D51C-4247-878A-3C3E56B969A5}" destId="{2BDC8020-4AEE-49A0-BC5C-2A7332255BAE}" srcOrd="1" destOrd="0" parTransId="{C37BA7F9-541C-4903-9071-885B58056FCF}" sibTransId="{9B0A3D21-0C2F-4C00-BA9D-7271D96EA57A}"/>
    <dgm:cxn modelId="{CDDA6AD6-3E4A-4D91-93D4-9B293C302D51}" type="presOf" srcId="{06953BBF-1D47-40C8-AFAE-CBD0915537FF}" destId="{C13E1355-2010-4304-B737-312C5828C9F5}" srcOrd="0" destOrd="0" presId="urn:microsoft.com/office/officeart/2005/8/layout/process4"/>
    <dgm:cxn modelId="{BE4BC6F6-2783-4C41-A057-3565F4C91539}" type="presOf" srcId="{4AA036D5-FE5E-4E03-9D2B-495191F4BB33}" destId="{13B0D46D-C8D4-4F7A-BDB4-EC2F148DF287}" srcOrd="0" destOrd="0" presId="urn:microsoft.com/office/officeart/2005/8/layout/process4"/>
    <dgm:cxn modelId="{BABAC42A-7E46-4CC8-89E2-094E2AF47CF7}" type="presParOf" srcId="{E89975E8-2919-4FD1-A2EE-7DD895816058}" destId="{54BEA6B1-81CD-4A03-ABE2-AB97CE38ADB9}" srcOrd="0" destOrd="0" presId="urn:microsoft.com/office/officeart/2005/8/layout/process4"/>
    <dgm:cxn modelId="{699CDEA8-82F7-4CD6-AB9E-69FE2B6788AD}" type="presParOf" srcId="{54BEA6B1-81CD-4A03-ABE2-AB97CE38ADB9}" destId="{C13E1355-2010-4304-B737-312C5828C9F5}" srcOrd="0" destOrd="0" presId="urn:microsoft.com/office/officeart/2005/8/layout/process4"/>
    <dgm:cxn modelId="{4C193B7C-D7C5-4F30-A9D2-8A13BDB49B32}" type="presParOf" srcId="{E89975E8-2919-4FD1-A2EE-7DD895816058}" destId="{37FED32F-12DC-4A77-866D-7C79AF0A6D88}" srcOrd="1" destOrd="0" presId="urn:microsoft.com/office/officeart/2005/8/layout/process4"/>
    <dgm:cxn modelId="{07667E0D-EA35-4391-8B41-F5AFA5F76BD7}" type="presParOf" srcId="{E89975E8-2919-4FD1-A2EE-7DD895816058}" destId="{4B0B4CBE-3C30-4B70-B7F7-6EBA53B9675B}" srcOrd="2" destOrd="0" presId="urn:microsoft.com/office/officeart/2005/8/layout/process4"/>
    <dgm:cxn modelId="{FD7177D5-0D80-4146-B38B-022187197569}" type="presParOf" srcId="{4B0B4CBE-3C30-4B70-B7F7-6EBA53B9675B}" destId="{5346EA67-86FF-4187-AD22-0B98BDA560CD}" srcOrd="0" destOrd="0" presId="urn:microsoft.com/office/officeart/2005/8/layout/process4"/>
    <dgm:cxn modelId="{D8A2869D-A5EF-4758-95A0-A70A69AAF6EA}" type="presParOf" srcId="{E89975E8-2919-4FD1-A2EE-7DD895816058}" destId="{5B646D6B-0A4D-401E-9E18-2A76BF6B06EF}" srcOrd="3" destOrd="0" presId="urn:microsoft.com/office/officeart/2005/8/layout/process4"/>
    <dgm:cxn modelId="{1074169A-CA57-448E-A389-FA01F97B4F53}" type="presParOf" srcId="{E89975E8-2919-4FD1-A2EE-7DD895816058}" destId="{54367186-F212-4BD5-9EB6-0B7222949242}" srcOrd="4" destOrd="0" presId="urn:microsoft.com/office/officeart/2005/8/layout/process4"/>
    <dgm:cxn modelId="{2187137F-D0EB-4A75-97B6-17E3810025C7}" type="presParOf" srcId="{54367186-F212-4BD5-9EB6-0B7222949242}" destId="{5B58B6E0-D0D6-4013-9130-F18F03AF6D2A}" srcOrd="0" destOrd="0" presId="urn:microsoft.com/office/officeart/2005/8/layout/process4"/>
    <dgm:cxn modelId="{1A8CFDD5-2188-4378-8136-8448BB109267}" type="presParOf" srcId="{E89975E8-2919-4FD1-A2EE-7DD895816058}" destId="{61685B8D-3D93-493E-8C55-FF899FDD0E3E}" srcOrd="5" destOrd="0" presId="urn:microsoft.com/office/officeart/2005/8/layout/process4"/>
    <dgm:cxn modelId="{9117B89A-E92B-42F5-8BD7-2FC450ABCB7D}" type="presParOf" srcId="{E89975E8-2919-4FD1-A2EE-7DD895816058}" destId="{67CEB9D7-AA39-4210-8B13-27B87EDA5688}" srcOrd="6" destOrd="0" presId="urn:microsoft.com/office/officeart/2005/8/layout/process4"/>
    <dgm:cxn modelId="{6462C8F0-186C-4DDE-A964-D1625E31D48F}" type="presParOf" srcId="{67CEB9D7-AA39-4210-8B13-27B87EDA5688}" destId="{13B0D46D-C8D4-4F7A-BDB4-EC2F148DF287}" srcOrd="0" destOrd="0" presId="urn:microsoft.com/office/officeart/2005/8/layout/process4"/>
    <dgm:cxn modelId="{5B66AAF6-92E9-4CCD-9070-077C021A249E}" type="presParOf" srcId="{E89975E8-2919-4FD1-A2EE-7DD895816058}" destId="{8C7DDAB3-FD5E-445D-A98A-F7340553FA72}" srcOrd="7" destOrd="0" presId="urn:microsoft.com/office/officeart/2005/8/layout/process4"/>
    <dgm:cxn modelId="{AF33823B-9657-4C13-B280-7089EDDCE4D3}" type="presParOf" srcId="{E89975E8-2919-4FD1-A2EE-7DD895816058}" destId="{A038299C-81E0-43DC-8A75-4B7DF2FC60AA}" srcOrd="8" destOrd="0" presId="urn:microsoft.com/office/officeart/2005/8/layout/process4"/>
    <dgm:cxn modelId="{D742C551-6C0E-482C-84AE-2F0E7B6FB8D5}" type="presParOf" srcId="{A038299C-81E0-43DC-8A75-4B7DF2FC60AA}" destId="{A24DDFCC-A0CB-456B-A2A1-6CBE08A86A19}" srcOrd="0" destOrd="0" presId="urn:microsoft.com/office/officeart/2005/8/layout/process4"/>
    <dgm:cxn modelId="{4880D834-0BE0-4870-A3BA-9E712DD7187A}" type="presParOf" srcId="{E89975E8-2919-4FD1-A2EE-7DD895816058}" destId="{A77EF72B-21DD-49FB-8363-6C5508B75AD8}" srcOrd="9" destOrd="0" presId="urn:microsoft.com/office/officeart/2005/8/layout/process4"/>
    <dgm:cxn modelId="{692B9193-23C9-4F7D-8727-09013CFB6348}" type="presParOf" srcId="{E89975E8-2919-4FD1-A2EE-7DD895816058}" destId="{0B3B1D8C-9179-4F0A-B13A-0F14CE0602A8}" srcOrd="10" destOrd="0" presId="urn:microsoft.com/office/officeart/2005/8/layout/process4"/>
    <dgm:cxn modelId="{42C3B0E8-D43D-4EA5-9013-6ED76710706F}" type="presParOf" srcId="{0B3B1D8C-9179-4F0A-B13A-0F14CE0602A8}" destId="{B27C5D00-715D-45BF-AF20-CFB5A35DD55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A85683-2253-4D9C-8266-26CA5CDCCFB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CA9FE3D1-6DCB-4C3D-B837-CF4A33A0ECD7}">
      <dgm:prSet/>
      <dgm:spPr/>
      <dgm:t>
        <a:bodyPr/>
        <a:lstStyle/>
        <a:p>
          <a:r>
            <a:rPr lang="en-US"/>
            <a:t>Rising costs + limited staff capacity</a:t>
          </a:r>
        </a:p>
      </dgm:t>
    </dgm:pt>
    <dgm:pt modelId="{3ECABA00-D385-44F3-878C-F72FE96CB3D4}" type="parTrans" cxnId="{40CFBD1D-96AA-44F3-8E12-3864649BB8C7}">
      <dgm:prSet/>
      <dgm:spPr/>
      <dgm:t>
        <a:bodyPr/>
        <a:lstStyle/>
        <a:p>
          <a:endParaRPr lang="en-US"/>
        </a:p>
      </dgm:t>
    </dgm:pt>
    <dgm:pt modelId="{CB96630E-E234-43D1-A45F-EC14514C73C6}" type="sibTrans" cxnId="{40CFBD1D-96AA-44F3-8E12-3864649BB8C7}">
      <dgm:prSet/>
      <dgm:spPr/>
      <dgm:t>
        <a:bodyPr/>
        <a:lstStyle/>
        <a:p>
          <a:endParaRPr lang="en-US"/>
        </a:p>
      </dgm:t>
    </dgm:pt>
    <dgm:pt modelId="{378FD285-837B-4B2B-9B32-4FD1B15A11A6}">
      <dgm:prSet/>
      <dgm:spPr/>
      <dgm:t>
        <a:bodyPr/>
        <a:lstStyle/>
        <a:p>
          <a:r>
            <a:rPr lang="en-US"/>
            <a:t>Increasing infrastructure demands</a:t>
          </a:r>
        </a:p>
      </dgm:t>
    </dgm:pt>
    <dgm:pt modelId="{AF7959FC-6661-4C19-B6F8-C8E012AB66F9}" type="parTrans" cxnId="{D6E244D0-BCDA-41DC-B369-2237ADC61185}">
      <dgm:prSet/>
      <dgm:spPr/>
      <dgm:t>
        <a:bodyPr/>
        <a:lstStyle/>
        <a:p>
          <a:endParaRPr lang="en-US"/>
        </a:p>
      </dgm:t>
    </dgm:pt>
    <dgm:pt modelId="{174CC188-7E17-4CFA-A58B-5C217D3F27CD}" type="sibTrans" cxnId="{D6E244D0-BCDA-41DC-B369-2237ADC61185}">
      <dgm:prSet/>
      <dgm:spPr/>
      <dgm:t>
        <a:bodyPr/>
        <a:lstStyle/>
        <a:p>
          <a:endParaRPr lang="en-US"/>
        </a:p>
      </dgm:t>
    </dgm:pt>
    <dgm:pt modelId="{7D627BE4-2021-4C89-8628-25C503BFAEBE}">
      <dgm:prSet/>
      <dgm:spPr/>
      <dgm:t>
        <a:bodyPr/>
        <a:lstStyle/>
        <a:p>
          <a:r>
            <a:rPr lang="en-US"/>
            <a:t>Need for more efficient service delivery</a:t>
          </a:r>
        </a:p>
      </dgm:t>
    </dgm:pt>
    <dgm:pt modelId="{A68B9337-DA29-4B7A-85ED-3020B4A98957}" type="parTrans" cxnId="{662233F7-6795-48FB-9361-1C76C4CB3A72}">
      <dgm:prSet/>
      <dgm:spPr/>
      <dgm:t>
        <a:bodyPr/>
        <a:lstStyle/>
        <a:p>
          <a:endParaRPr lang="en-US"/>
        </a:p>
      </dgm:t>
    </dgm:pt>
    <dgm:pt modelId="{650EB699-AD4A-45C2-B83A-8C404CA5EBF8}" type="sibTrans" cxnId="{662233F7-6795-48FB-9361-1C76C4CB3A72}">
      <dgm:prSet/>
      <dgm:spPr/>
      <dgm:t>
        <a:bodyPr/>
        <a:lstStyle/>
        <a:p>
          <a:endParaRPr lang="en-US"/>
        </a:p>
      </dgm:t>
    </dgm:pt>
    <dgm:pt modelId="{53BE79B3-0DE1-4A05-93EC-378F2BB9FCAB}">
      <dgm:prSet/>
      <dgm:spPr/>
      <dgm:t>
        <a:bodyPr/>
        <a:lstStyle/>
        <a:p>
          <a:r>
            <a:rPr lang="en-US"/>
            <a:t>Regional collaboration became necessary</a:t>
          </a:r>
        </a:p>
      </dgm:t>
    </dgm:pt>
    <dgm:pt modelId="{B195A9A1-1BC7-4BDD-8F1D-521CF969C20F}" type="parTrans" cxnId="{E6113C55-5DF2-4805-B659-ADFD2B6392AB}">
      <dgm:prSet/>
      <dgm:spPr/>
      <dgm:t>
        <a:bodyPr/>
        <a:lstStyle/>
        <a:p>
          <a:endParaRPr lang="en-US"/>
        </a:p>
      </dgm:t>
    </dgm:pt>
    <dgm:pt modelId="{3957861E-E547-45E9-977E-0D34F6BE3AAA}" type="sibTrans" cxnId="{E6113C55-5DF2-4805-B659-ADFD2B6392AB}">
      <dgm:prSet/>
      <dgm:spPr/>
      <dgm:t>
        <a:bodyPr/>
        <a:lstStyle/>
        <a:p>
          <a:endParaRPr lang="en-US"/>
        </a:p>
      </dgm:t>
    </dgm:pt>
    <dgm:pt modelId="{CA396043-3F59-4EAB-93D6-D1E8B9645402}" type="pres">
      <dgm:prSet presAssocID="{FAA85683-2253-4D9C-8266-26CA5CDCCFB6}" presName="root" presStyleCnt="0">
        <dgm:presLayoutVars>
          <dgm:dir/>
          <dgm:resizeHandles val="exact"/>
        </dgm:presLayoutVars>
      </dgm:prSet>
      <dgm:spPr/>
    </dgm:pt>
    <dgm:pt modelId="{6B641062-6537-4CB3-90A4-2B21B7830DCA}" type="pres">
      <dgm:prSet presAssocID="{CA9FE3D1-6DCB-4C3D-B837-CF4A33A0ECD7}" presName="compNode" presStyleCnt="0"/>
      <dgm:spPr/>
    </dgm:pt>
    <dgm:pt modelId="{4BBD0BC6-FFDD-4B43-8F83-2E89055F4139}" type="pres">
      <dgm:prSet presAssocID="{CA9FE3D1-6DCB-4C3D-B837-CF4A33A0ECD7}" presName="bgRect" presStyleLbl="bgShp" presStyleIdx="0" presStyleCnt="4"/>
      <dgm:spPr/>
    </dgm:pt>
    <dgm:pt modelId="{46CFDA12-BDED-4738-ABF8-FB818175EE2B}" type="pres">
      <dgm:prSet presAssocID="{CA9FE3D1-6DCB-4C3D-B837-CF4A33A0ECD7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3E933E22-B979-42E2-90B3-9306DA182946}" type="pres">
      <dgm:prSet presAssocID="{CA9FE3D1-6DCB-4C3D-B837-CF4A33A0ECD7}" presName="spaceRect" presStyleCnt="0"/>
      <dgm:spPr/>
    </dgm:pt>
    <dgm:pt modelId="{68DFEC59-1132-49DA-A158-BDBCEF528713}" type="pres">
      <dgm:prSet presAssocID="{CA9FE3D1-6DCB-4C3D-B837-CF4A33A0ECD7}" presName="parTx" presStyleLbl="revTx" presStyleIdx="0" presStyleCnt="4">
        <dgm:presLayoutVars>
          <dgm:chMax val="0"/>
          <dgm:chPref val="0"/>
        </dgm:presLayoutVars>
      </dgm:prSet>
      <dgm:spPr/>
    </dgm:pt>
    <dgm:pt modelId="{9017BBA5-4E6A-4AE3-ACDA-082F63ADB223}" type="pres">
      <dgm:prSet presAssocID="{CB96630E-E234-43D1-A45F-EC14514C73C6}" presName="sibTrans" presStyleCnt="0"/>
      <dgm:spPr/>
    </dgm:pt>
    <dgm:pt modelId="{2B463ABF-F998-4AC2-911F-4DE54D0A6FE6}" type="pres">
      <dgm:prSet presAssocID="{378FD285-837B-4B2B-9B32-4FD1B15A11A6}" presName="compNode" presStyleCnt="0"/>
      <dgm:spPr/>
    </dgm:pt>
    <dgm:pt modelId="{0BC30968-03B0-4BCD-A3E5-8F6215313DEC}" type="pres">
      <dgm:prSet presAssocID="{378FD285-837B-4B2B-9B32-4FD1B15A11A6}" presName="bgRect" presStyleLbl="bgShp" presStyleIdx="1" presStyleCnt="4"/>
      <dgm:spPr/>
    </dgm:pt>
    <dgm:pt modelId="{F4306380-DB6F-4C6B-BEC9-2BADE6AE0647}" type="pres">
      <dgm:prSet presAssocID="{378FD285-837B-4B2B-9B32-4FD1B15A11A6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046EAC6E-84C9-4618-897C-148AE52176BF}" type="pres">
      <dgm:prSet presAssocID="{378FD285-837B-4B2B-9B32-4FD1B15A11A6}" presName="spaceRect" presStyleCnt="0"/>
      <dgm:spPr/>
    </dgm:pt>
    <dgm:pt modelId="{75D3274E-813E-4A93-A805-8DCE49376645}" type="pres">
      <dgm:prSet presAssocID="{378FD285-837B-4B2B-9B32-4FD1B15A11A6}" presName="parTx" presStyleLbl="revTx" presStyleIdx="1" presStyleCnt="4">
        <dgm:presLayoutVars>
          <dgm:chMax val="0"/>
          <dgm:chPref val="0"/>
        </dgm:presLayoutVars>
      </dgm:prSet>
      <dgm:spPr/>
    </dgm:pt>
    <dgm:pt modelId="{94BB3C80-79F4-4FB0-B16B-7893FB9B1E8D}" type="pres">
      <dgm:prSet presAssocID="{174CC188-7E17-4CFA-A58B-5C217D3F27CD}" presName="sibTrans" presStyleCnt="0"/>
      <dgm:spPr/>
    </dgm:pt>
    <dgm:pt modelId="{075CE33C-59F8-492A-AC57-1666F1D15C82}" type="pres">
      <dgm:prSet presAssocID="{7D627BE4-2021-4C89-8628-25C503BFAEBE}" presName="compNode" presStyleCnt="0"/>
      <dgm:spPr/>
    </dgm:pt>
    <dgm:pt modelId="{EB72945A-AE8D-4AF3-ADF7-9446A6176378}" type="pres">
      <dgm:prSet presAssocID="{7D627BE4-2021-4C89-8628-25C503BFAEBE}" presName="bgRect" presStyleLbl="bgShp" presStyleIdx="2" presStyleCnt="4"/>
      <dgm:spPr/>
    </dgm:pt>
    <dgm:pt modelId="{00F71006-A989-4A23-B65E-E6ED9D7A775D}" type="pres">
      <dgm:prSet presAssocID="{7D627BE4-2021-4C89-8628-25C503BFAEBE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uck"/>
        </a:ext>
      </dgm:extLst>
    </dgm:pt>
    <dgm:pt modelId="{C38D8187-70E7-435F-A0C6-90515DFDF651}" type="pres">
      <dgm:prSet presAssocID="{7D627BE4-2021-4C89-8628-25C503BFAEBE}" presName="spaceRect" presStyleCnt="0"/>
      <dgm:spPr/>
    </dgm:pt>
    <dgm:pt modelId="{20A69AC7-FDF8-43DD-9B85-C168E14EA8D0}" type="pres">
      <dgm:prSet presAssocID="{7D627BE4-2021-4C89-8628-25C503BFAEBE}" presName="parTx" presStyleLbl="revTx" presStyleIdx="2" presStyleCnt="4">
        <dgm:presLayoutVars>
          <dgm:chMax val="0"/>
          <dgm:chPref val="0"/>
        </dgm:presLayoutVars>
      </dgm:prSet>
      <dgm:spPr/>
    </dgm:pt>
    <dgm:pt modelId="{88D5FFE2-53B6-4097-BD65-A9EFD375EF31}" type="pres">
      <dgm:prSet presAssocID="{650EB699-AD4A-45C2-B83A-8C404CA5EBF8}" presName="sibTrans" presStyleCnt="0"/>
      <dgm:spPr/>
    </dgm:pt>
    <dgm:pt modelId="{55BF36C7-747A-4224-B643-D0159DE164BD}" type="pres">
      <dgm:prSet presAssocID="{53BE79B3-0DE1-4A05-93EC-378F2BB9FCAB}" presName="compNode" presStyleCnt="0"/>
      <dgm:spPr/>
    </dgm:pt>
    <dgm:pt modelId="{5C31F2F5-9335-4644-A7B7-0F6B46FBB0F8}" type="pres">
      <dgm:prSet presAssocID="{53BE79B3-0DE1-4A05-93EC-378F2BB9FCAB}" presName="bgRect" presStyleLbl="bgShp" presStyleIdx="3" presStyleCnt="4"/>
      <dgm:spPr/>
    </dgm:pt>
    <dgm:pt modelId="{45AA1420-422E-49F6-9399-529B0D469A4A}" type="pres">
      <dgm:prSet presAssocID="{53BE79B3-0DE1-4A05-93EC-378F2BB9FCAB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C287F300-BA65-4288-B076-ED64287A3A84}" type="pres">
      <dgm:prSet presAssocID="{53BE79B3-0DE1-4A05-93EC-378F2BB9FCAB}" presName="spaceRect" presStyleCnt="0"/>
      <dgm:spPr/>
    </dgm:pt>
    <dgm:pt modelId="{10CA03C5-7D74-4D94-B4E9-E73DA22CCC52}" type="pres">
      <dgm:prSet presAssocID="{53BE79B3-0DE1-4A05-93EC-378F2BB9FCAB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40CFBD1D-96AA-44F3-8E12-3864649BB8C7}" srcId="{FAA85683-2253-4D9C-8266-26CA5CDCCFB6}" destId="{CA9FE3D1-6DCB-4C3D-B837-CF4A33A0ECD7}" srcOrd="0" destOrd="0" parTransId="{3ECABA00-D385-44F3-878C-F72FE96CB3D4}" sibTransId="{CB96630E-E234-43D1-A45F-EC14514C73C6}"/>
    <dgm:cxn modelId="{E6113C55-5DF2-4805-B659-ADFD2B6392AB}" srcId="{FAA85683-2253-4D9C-8266-26CA5CDCCFB6}" destId="{53BE79B3-0DE1-4A05-93EC-378F2BB9FCAB}" srcOrd="3" destOrd="0" parTransId="{B195A9A1-1BC7-4BDD-8F1D-521CF969C20F}" sibTransId="{3957861E-E547-45E9-977E-0D34F6BE3AAA}"/>
    <dgm:cxn modelId="{45EFFB57-A5FF-416B-97E7-F04033DC99C8}" type="presOf" srcId="{CA9FE3D1-6DCB-4C3D-B837-CF4A33A0ECD7}" destId="{68DFEC59-1132-49DA-A158-BDBCEF528713}" srcOrd="0" destOrd="0" presId="urn:microsoft.com/office/officeart/2018/2/layout/IconVerticalSolidList"/>
    <dgm:cxn modelId="{6F2AC885-C566-4ABB-A007-62B51C3076C4}" type="presOf" srcId="{7D627BE4-2021-4C89-8628-25C503BFAEBE}" destId="{20A69AC7-FDF8-43DD-9B85-C168E14EA8D0}" srcOrd="0" destOrd="0" presId="urn:microsoft.com/office/officeart/2018/2/layout/IconVerticalSolidList"/>
    <dgm:cxn modelId="{85294B96-9B25-4F3A-9C4D-AA982A1AA449}" type="presOf" srcId="{378FD285-837B-4B2B-9B32-4FD1B15A11A6}" destId="{75D3274E-813E-4A93-A805-8DCE49376645}" srcOrd="0" destOrd="0" presId="urn:microsoft.com/office/officeart/2018/2/layout/IconVerticalSolidList"/>
    <dgm:cxn modelId="{03EFEA98-9A88-40F0-822A-99319F9685E9}" type="presOf" srcId="{53BE79B3-0DE1-4A05-93EC-378F2BB9FCAB}" destId="{10CA03C5-7D74-4D94-B4E9-E73DA22CCC52}" srcOrd="0" destOrd="0" presId="urn:microsoft.com/office/officeart/2018/2/layout/IconVerticalSolidList"/>
    <dgm:cxn modelId="{D6E244D0-BCDA-41DC-B369-2237ADC61185}" srcId="{FAA85683-2253-4D9C-8266-26CA5CDCCFB6}" destId="{378FD285-837B-4B2B-9B32-4FD1B15A11A6}" srcOrd="1" destOrd="0" parTransId="{AF7959FC-6661-4C19-B6F8-C8E012AB66F9}" sibTransId="{174CC188-7E17-4CFA-A58B-5C217D3F27CD}"/>
    <dgm:cxn modelId="{662233F7-6795-48FB-9361-1C76C4CB3A72}" srcId="{FAA85683-2253-4D9C-8266-26CA5CDCCFB6}" destId="{7D627BE4-2021-4C89-8628-25C503BFAEBE}" srcOrd="2" destOrd="0" parTransId="{A68B9337-DA29-4B7A-85ED-3020B4A98957}" sibTransId="{650EB699-AD4A-45C2-B83A-8C404CA5EBF8}"/>
    <dgm:cxn modelId="{EFA920F9-5608-4FBD-9EA3-0F1F97060F40}" type="presOf" srcId="{FAA85683-2253-4D9C-8266-26CA5CDCCFB6}" destId="{CA396043-3F59-4EAB-93D6-D1E8B9645402}" srcOrd="0" destOrd="0" presId="urn:microsoft.com/office/officeart/2018/2/layout/IconVerticalSolidList"/>
    <dgm:cxn modelId="{21E62A5D-4BFA-42D2-9F5D-33550DD6E4B9}" type="presParOf" srcId="{CA396043-3F59-4EAB-93D6-D1E8B9645402}" destId="{6B641062-6537-4CB3-90A4-2B21B7830DCA}" srcOrd="0" destOrd="0" presId="urn:microsoft.com/office/officeart/2018/2/layout/IconVerticalSolidList"/>
    <dgm:cxn modelId="{106FF9D5-98A1-4443-9910-F391E00E4D6A}" type="presParOf" srcId="{6B641062-6537-4CB3-90A4-2B21B7830DCA}" destId="{4BBD0BC6-FFDD-4B43-8F83-2E89055F4139}" srcOrd="0" destOrd="0" presId="urn:microsoft.com/office/officeart/2018/2/layout/IconVerticalSolidList"/>
    <dgm:cxn modelId="{E7022E49-61A6-4ADF-9123-6131D8631150}" type="presParOf" srcId="{6B641062-6537-4CB3-90A4-2B21B7830DCA}" destId="{46CFDA12-BDED-4738-ABF8-FB818175EE2B}" srcOrd="1" destOrd="0" presId="urn:microsoft.com/office/officeart/2018/2/layout/IconVerticalSolidList"/>
    <dgm:cxn modelId="{7D4BBF23-D5F4-4D2F-AE74-B2920F5EDD46}" type="presParOf" srcId="{6B641062-6537-4CB3-90A4-2B21B7830DCA}" destId="{3E933E22-B979-42E2-90B3-9306DA182946}" srcOrd="2" destOrd="0" presId="urn:microsoft.com/office/officeart/2018/2/layout/IconVerticalSolidList"/>
    <dgm:cxn modelId="{1005C0C4-0641-47F7-A8D4-0A820AC172F5}" type="presParOf" srcId="{6B641062-6537-4CB3-90A4-2B21B7830DCA}" destId="{68DFEC59-1132-49DA-A158-BDBCEF528713}" srcOrd="3" destOrd="0" presId="urn:microsoft.com/office/officeart/2018/2/layout/IconVerticalSolidList"/>
    <dgm:cxn modelId="{EEFA0659-3264-4960-B1D5-21C7731216EC}" type="presParOf" srcId="{CA396043-3F59-4EAB-93D6-D1E8B9645402}" destId="{9017BBA5-4E6A-4AE3-ACDA-082F63ADB223}" srcOrd="1" destOrd="0" presId="urn:microsoft.com/office/officeart/2018/2/layout/IconVerticalSolidList"/>
    <dgm:cxn modelId="{E177B219-9843-4918-97E7-A18009144BC9}" type="presParOf" srcId="{CA396043-3F59-4EAB-93D6-D1E8B9645402}" destId="{2B463ABF-F998-4AC2-911F-4DE54D0A6FE6}" srcOrd="2" destOrd="0" presId="urn:microsoft.com/office/officeart/2018/2/layout/IconVerticalSolidList"/>
    <dgm:cxn modelId="{F0888E41-66AA-4136-9A65-4507B1A52356}" type="presParOf" srcId="{2B463ABF-F998-4AC2-911F-4DE54D0A6FE6}" destId="{0BC30968-03B0-4BCD-A3E5-8F6215313DEC}" srcOrd="0" destOrd="0" presId="urn:microsoft.com/office/officeart/2018/2/layout/IconVerticalSolidList"/>
    <dgm:cxn modelId="{840E53BE-E62E-41EE-B1D8-8504C7CCAE0C}" type="presParOf" srcId="{2B463ABF-F998-4AC2-911F-4DE54D0A6FE6}" destId="{F4306380-DB6F-4C6B-BEC9-2BADE6AE0647}" srcOrd="1" destOrd="0" presId="urn:microsoft.com/office/officeart/2018/2/layout/IconVerticalSolidList"/>
    <dgm:cxn modelId="{6BB86F03-8CEE-4C58-B51C-B7E8DE216493}" type="presParOf" srcId="{2B463ABF-F998-4AC2-911F-4DE54D0A6FE6}" destId="{046EAC6E-84C9-4618-897C-148AE52176BF}" srcOrd="2" destOrd="0" presId="urn:microsoft.com/office/officeart/2018/2/layout/IconVerticalSolidList"/>
    <dgm:cxn modelId="{E83F6F86-CB0E-480D-9D33-14AC067162E7}" type="presParOf" srcId="{2B463ABF-F998-4AC2-911F-4DE54D0A6FE6}" destId="{75D3274E-813E-4A93-A805-8DCE49376645}" srcOrd="3" destOrd="0" presId="urn:microsoft.com/office/officeart/2018/2/layout/IconVerticalSolidList"/>
    <dgm:cxn modelId="{4D50C0E4-B57A-49EE-8424-0DB752C38046}" type="presParOf" srcId="{CA396043-3F59-4EAB-93D6-D1E8B9645402}" destId="{94BB3C80-79F4-4FB0-B16B-7893FB9B1E8D}" srcOrd="3" destOrd="0" presId="urn:microsoft.com/office/officeart/2018/2/layout/IconVerticalSolidList"/>
    <dgm:cxn modelId="{9E2E9464-6549-443E-8CC3-A1C6F62B5BC6}" type="presParOf" srcId="{CA396043-3F59-4EAB-93D6-D1E8B9645402}" destId="{075CE33C-59F8-492A-AC57-1666F1D15C82}" srcOrd="4" destOrd="0" presId="urn:microsoft.com/office/officeart/2018/2/layout/IconVerticalSolidList"/>
    <dgm:cxn modelId="{B4183C7A-032A-4400-BC4A-AB3D372928BA}" type="presParOf" srcId="{075CE33C-59F8-492A-AC57-1666F1D15C82}" destId="{EB72945A-AE8D-4AF3-ADF7-9446A6176378}" srcOrd="0" destOrd="0" presId="urn:microsoft.com/office/officeart/2018/2/layout/IconVerticalSolidList"/>
    <dgm:cxn modelId="{8FAE0982-CDBF-4BBB-9D4F-8A936D11034B}" type="presParOf" srcId="{075CE33C-59F8-492A-AC57-1666F1D15C82}" destId="{00F71006-A989-4A23-B65E-E6ED9D7A775D}" srcOrd="1" destOrd="0" presId="urn:microsoft.com/office/officeart/2018/2/layout/IconVerticalSolidList"/>
    <dgm:cxn modelId="{A4DC2608-C69A-4E6E-8B23-58C78ADDA676}" type="presParOf" srcId="{075CE33C-59F8-492A-AC57-1666F1D15C82}" destId="{C38D8187-70E7-435F-A0C6-90515DFDF651}" srcOrd="2" destOrd="0" presId="urn:microsoft.com/office/officeart/2018/2/layout/IconVerticalSolidList"/>
    <dgm:cxn modelId="{D28E57DB-573D-45CE-BFB7-07E84AE53E6E}" type="presParOf" srcId="{075CE33C-59F8-492A-AC57-1666F1D15C82}" destId="{20A69AC7-FDF8-43DD-9B85-C168E14EA8D0}" srcOrd="3" destOrd="0" presId="urn:microsoft.com/office/officeart/2018/2/layout/IconVerticalSolidList"/>
    <dgm:cxn modelId="{1892A8A2-0CBC-4A91-9076-345DA9DB4F96}" type="presParOf" srcId="{CA396043-3F59-4EAB-93D6-D1E8B9645402}" destId="{88D5FFE2-53B6-4097-BD65-A9EFD375EF31}" srcOrd="5" destOrd="0" presId="urn:microsoft.com/office/officeart/2018/2/layout/IconVerticalSolidList"/>
    <dgm:cxn modelId="{856D9462-A685-4EED-AA9A-CF15FFE5165B}" type="presParOf" srcId="{CA396043-3F59-4EAB-93D6-D1E8B9645402}" destId="{55BF36C7-747A-4224-B643-D0159DE164BD}" srcOrd="6" destOrd="0" presId="urn:microsoft.com/office/officeart/2018/2/layout/IconVerticalSolidList"/>
    <dgm:cxn modelId="{C7B54A1B-F56B-4F8A-B822-EF63FD7E902D}" type="presParOf" srcId="{55BF36C7-747A-4224-B643-D0159DE164BD}" destId="{5C31F2F5-9335-4644-A7B7-0F6B46FBB0F8}" srcOrd="0" destOrd="0" presId="urn:microsoft.com/office/officeart/2018/2/layout/IconVerticalSolidList"/>
    <dgm:cxn modelId="{69C7466F-AE76-4D4E-AAD6-C2B2AD798FB1}" type="presParOf" srcId="{55BF36C7-747A-4224-B643-D0159DE164BD}" destId="{45AA1420-422E-49F6-9399-529B0D469A4A}" srcOrd="1" destOrd="0" presId="urn:microsoft.com/office/officeart/2018/2/layout/IconVerticalSolidList"/>
    <dgm:cxn modelId="{A50E2F72-CCC4-4E50-B9C3-3A393E004E7D}" type="presParOf" srcId="{55BF36C7-747A-4224-B643-D0159DE164BD}" destId="{C287F300-BA65-4288-B076-ED64287A3A84}" srcOrd="2" destOrd="0" presId="urn:microsoft.com/office/officeart/2018/2/layout/IconVerticalSolidList"/>
    <dgm:cxn modelId="{177C679D-5A38-4B1B-A27A-06CB97637070}" type="presParOf" srcId="{55BF36C7-747A-4224-B643-D0159DE164BD}" destId="{10CA03C5-7D74-4D94-B4E9-E73DA22CCC5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31D91C-4654-4EF9-A6C1-96CF7EAEF9F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70923E6-048D-415A-8D1B-16C0D182FE0C}">
      <dgm:prSet/>
      <dgm:spPr/>
      <dgm:t>
        <a:bodyPr/>
        <a:lstStyle/>
        <a:p>
          <a:pPr>
            <a:defRPr cap="all"/>
          </a:pPr>
          <a:r>
            <a:rPr lang="en-US"/>
            <a:t>Conversations between neighboring communities</a:t>
          </a:r>
        </a:p>
      </dgm:t>
    </dgm:pt>
    <dgm:pt modelId="{724727FF-25FC-4B95-8FF0-D0F4D354DBCD}" type="parTrans" cxnId="{8627C276-CC85-434B-935E-547DEFDFDFBE}">
      <dgm:prSet/>
      <dgm:spPr/>
      <dgm:t>
        <a:bodyPr/>
        <a:lstStyle/>
        <a:p>
          <a:endParaRPr lang="en-US"/>
        </a:p>
      </dgm:t>
    </dgm:pt>
    <dgm:pt modelId="{7C21FF36-0BD4-4D2E-9364-3EF7569703EA}" type="sibTrans" cxnId="{8627C276-CC85-434B-935E-547DEFDFDFBE}">
      <dgm:prSet/>
      <dgm:spPr/>
      <dgm:t>
        <a:bodyPr/>
        <a:lstStyle/>
        <a:p>
          <a:endParaRPr lang="en-US"/>
        </a:p>
      </dgm:t>
    </dgm:pt>
    <dgm:pt modelId="{2D3041B6-8B67-46AB-951B-B91845551F03}">
      <dgm:prSet/>
      <dgm:spPr/>
      <dgm:t>
        <a:bodyPr/>
        <a:lstStyle/>
        <a:p>
          <a:pPr>
            <a:defRPr cap="all"/>
          </a:pPr>
          <a:r>
            <a:rPr lang="en-US"/>
            <a:t>Shared challenges identified quickly</a:t>
          </a:r>
        </a:p>
      </dgm:t>
    </dgm:pt>
    <dgm:pt modelId="{42A2C46A-C625-4FBD-BD9A-08159DE29D2C}" type="parTrans" cxnId="{844FAD55-4A97-435F-A7F9-7738D4D1373E}">
      <dgm:prSet/>
      <dgm:spPr/>
      <dgm:t>
        <a:bodyPr/>
        <a:lstStyle/>
        <a:p>
          <a:endParaRPr lang="en-US"/>
        </a:p>
      </dgm:t>
    </dgm:pt>
    <dgm:pt modelId="{B5900E03-5F69-4E3A-9DE0-89D02953B163}" type="sibTrans" cxnId="{844FAD55-4A97-435F-A7F9-7738D4D1373E}">
      <dgm:prSet/>
      <dgm:spPr/>
      <dgm:t>
        <a:bodyPr/>
        <a:lstStyle/>
        <a:p>
          <a:endParaRPr lang="en-US"/>
        </a:p>
      </dgm:t>
    </dgm:pt>
    <dgm:pt modelId="{351C3E65-7212-4FB6-835E-29FCBFFB3075}">
      <dgm:prSet/>
      <dgm:spPr/>
      <dgm:t>
        <a:bodyPr/>
        <a:lstStyle/>
        <a:p>
          <a:pPr>
            <a:defRPr cap="all"/>
          </a:pPr>
          <a:r>
            <a:rPr lang="en-US"/>
            <a:t>Informal coordination evolved into formal planning</a:t>
          </a:r>
        </a:p>
      </dgm:t>
    </dgm:pt>
    <dgm:pt modelId="{46FEAD39-D0CE-4DBB-BCE0-B41CF4EBB199}" type="parTrans" cxnId="{9D36E009-484B-4809-80F9-62A40FB48155}">
      <dgm:prSet/>
      <dgm:spPr/>
      <dgm:t>
        <a:bodyPr/>
        <a:lstStyle/>
        <a:p>
          <a:endParaRPr lang="en-US"/>
        </a:p>
      </dgm:t>
    </dgm:pt>
    <dgm:pt modelId="{E93631A2-682E-451C-834F-9DC9BE5F67A4}" type="sibTrans" cxnId="{9D36E009-484B-4809-80F9-62A40FB48155}">
      <dgm:prSet/>
      <dgm:spPr/>
      <dgm:t>
        <a:bodyPr/>
        <a:lstStyle/>
        <a:p>
          <a:endParaRPr lang="en-US"/>
        </a:p>
      </dgm:t>
    </dgm:pt>
    <dgm:pt modelId="{41002CFA-F622-4687-8518-087F2B3E6203}">
      <dgm:prSet/>
      <dgm:spPr/>
      <dgm:t>
        <a:bodyPr/>
        <a:lstStyle/>
        <a:p>
          <a:pPr>
            <a:defRPr cap="all"/>
          </a:pPr>
          <a:r>
            <a:rPr lang="en-US"/>
            <a:t>Leadership alignment drove momentum</a:t>
          </a:r>
        </a:p>
      </dgm:t>
    </dgm:pt>
    <dgm:pt modelId="{49BD8361-AACF-4497-9ED4-AC5B4D90D098}" type="parTrans" cxnId="{C8A45285-CC25-42B8-AF9D-EF662C9B18C2}">
      <dgm:prSet/>
      <dgm:spPr/>
      <dgm:t>
        <a:bodyPr/>
        <a:lstStyle/>
        <a:p>
          <a:endParaRPr lang="en-US"/>
        </a:p>
      </dgm:t>
    </dgm:pt>
    <dgm:pt modelId="{2D495AAD-F487-43B3-98BF-D5F969AA892B}" type="sibTrans" cxnId="{C8A45285-CC25-42B8-AF9D-EF662C9B18C2}">
      <dgm:prSet/>
      <dgm:spPr/>
      <dgm:t>
        <a:bodyPr/>
        <a:lstStyle/>
        <a:p>
          <a:endParaRPr lang="en-US"/>
        </a:p>
      </dgm:t>
    </dgm:pt>
    <dgm:pt modelId="{8D6EEB01-DD05-46CE-8E53-3E8340F06D09}" type="pres">
      <dgm:prSet presAssocID="{3431D91C-4654-4EF9-A6C1-96CF7EAEF9FE}" presName="root" presStyleCnt="0">
        <dgm:presLayoutVars>
          <dgm:dir/>
          <dgm:resizeHandles val="exact"/>
        </dgm:presLayoutVars>
      </dgm:prSet>
      <dgm:spPr/>
    </dgm:pt>
    <dgm:pt modelId="{B850B6B3-ABC7-423F-88D3-5433492D38C3}" type="pres">
      <dgm:prSet presAssocID="{370923E6-048D-415A-8D1B-16C0D182FE0C}" presName="compNode" presStyleCnt="0"/>
      <dgm:spPr/>
    </dgm:pt>
    <dgm:pt modelId="{0A627181-42BE-4609-BFF1-219466C900C4}" type="pres">
      <dgm:prSet presAssocID="{370923E6-048D-415A-8D1B-16C0D182FE0C}" presName="iconBgRect" presStyleLbl="bgShp" presStyleIdx="0" presStyleCnt="4"/>
      <dgm:spPr/>
    </dgm:pt>
    <dgm:pt modelId="{17B66DD4-8022-4954-AF9C-36FCC4651E7B}" type="pres">
      <dgm:prSet presAssocID="{370923E6-048D-415A-8D1B-16C0D182FE0C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D0333399-12CB-428F-9317-2B8B52F3AFC1}" type="pres">
      <dgm:prSet presAssocID="{370923E6-048D-415A-8D1B-16C0D182FE0C}" presName="spaceRect" presStyleCnt="0"/>
      <dgm:spPr/>
    </dgm:pt>
    <dgm:pt modelId="{EEFD6F68-C3E8-47FE-85F6-C7DF860B60FB}" type="pres">
      <dgm:prSet presAssocID="{370923E6-048D-415A-8D1B-16C0D182FE0C}" presName="textRect" presStyleLbl="revTx" presStyleIdx="0" presStyleCnt="4">
        <dgm:presLayoutVars>
          <dgm:chMax val="1"/>
          <dgm:chPref val="1"/>
        </dgm:presLayoutVars>
      </dgm:prSet>
      <dgm:spPr/>
    </dgm:pt>
    <dgm:pt modelId="{108FDE6D-4327-4D3B-97B6-D61D4B0FE387}" type="pres">
      <dgm:prSet presAssocID="{7C21FF36-0BD4-4D2E-9364-3EF7569703EA}" presName="sibTrans" presStyleCnt="0"/>
      <dgm:spPr/>
    </dgm:pt>
    <dgm:pt modelId="{52158505-CDC5-45BB-A118-C71844D672F7}" type="pres">
      <dgm:prSet presAssocID="{2D3041B6-8B67-46AB-951B-B91845551F03}" presName="compNode" presStyleCnt="0"/>
      <dgm:spPr/>
    </dgm:pt>
    <dgm:pt modelId="{F496C736-E863-49F3-BC13-F2A340FA68F5}" type="pres">
      <dgm:prSet presAssocID="{2D3041B6-8B67-46AB-951B-B91845551F03}" presName="iconBgRect" presStyleLbl="bgShp" presStyleIdx="1" presStyleCnt="4"/>
      <dgm:spPr/>
    </dgm:pt>
    <dgm:pt modelId="{29F0041F-EB0E-4EBB-9AA6-2FE5822833B1}" type="pres">
      <dgm:prSet presAssocID="{2D3041B6-8B67-46AB-951B-B91845551F03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E5966ACC-3603-4B50-ADFA-26B21649184A}" type="pres">
      <dgm:prSet presAssocID="{2D3041B6-8B67-46AB-951B-B91845551F03}" presName="spaceRect" presStyleCnt="0"/>
      <dgm:spPr/>
    </dgm:pt>
    <dgm:pt modelId="{262C1112-F507-4C26-8722-849CE832CB71}" type="pres">
      <dgm:prSet presAssocID="{2D3041B6-8B67-46AB-951B-B91845551F03}" presName="textRect" presStyleLbl="revTx" presStyleIdx="1" presStyleCnt="4">
        <dgm:presLayoutVars>
          <dgm:chMax val="1"/>
          <dgm:chPref val="1"/>
        </dgm:presLayoutVars>
      </dgm:prSet>
      <dgm:spPr/>
    </dgm:pt>
    <dgm:pt modelId="{0022B68D-89B6-435F-B173-E521168B1974}" type="pres">
      <dgm:prSet presAssocID="{B5900E03-5F69-4E3A-9DE0-89D02953B163}" presName="sibTrans" presStyleCnt="0"/>
      <dgm:spPr/>
    </dgm:pt>
    <dgm:pt modelId="{7700AFC1-91F1-450D-B5DE-6D3D15BB5A14}" type="pres">
      <dgm:prSet presAssocID="{351C3E65-7212-4FB6-835E-29FCBFFB3075}" presName="compNode" presStyleCnt="0"/>
      <dgm:spPr/>
    </dgm:pt>
    <dgm:pt modelId="{5D556ED6-10A5-40DC-A124-20576E1F0FFC}" type="pres">
      <dgm:prSet presAssocID="{351C3E65-7212-4FB6-835E-29FCBFFB3075}" presName="iconBgRect" presStyleLbl="bgShp" presStyleIdx="2" presStyleCnt="4"/>
      <dgm:spPr/>
    </dgm:pt>
    <dgm:pt modelId="{5739396A-7ED9-4105-8294-5F8FE55499A5}" type="pres">
      <dgm:prSet presAssocID="{351C3E65-7212-4FB6-835E-29FCBFFB3075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DCBCFCFC-C3D6-49F4-AA69-CD20BD94FFA1}" type="pres">
      <dgm:prSet presAssocID="{351C3E65-7212-4FB6-835E-29FCBFFB3075}" presName="spaceRect" presStyleCnt="0"/>
      <dgm:spPr/>
    </dgm:pt>
    <dgm:pt modelId="{9DE64178-3EC0-436E-9B4D-1521B35826E1}" type="pres">
      <dgm:prSet presAssocID="{351C3E65-7212-4FB6-835E-29FCBFFB3075}" presName="textRect" presStyleLbl="revTx" presStyleIdx="2" presStyleCnt="4">
        <dgm:presLayoutVars>
          <dgm:chMax val="1"/>
          <dgm:chPref val="1"/>
        </dgm:presLayoutVars>
      </dgm:prSet>
      <dgm:spPr/>
    </dgm:pt>
    <dgm:pt modelId="{5020DD01-DF70-4ACA-8BB6-6AFAA5D2BE6C}" type="pres">
      <dgm:prSet presAssocID="{E93631A2-682E-451C-834F-9DC9BE5F67A4}" presName="sibTrans" presStyleCnt="0"/>
      <dgm:spPr/>
    </dgm:pt>
    <dgm:pt modelId="{E83D5CD8-7258-4480-ABC9-05F6901EB964}" type="pres">
      <dgm:prSet presAssocID="{41002CFA-F622-4687-8518-087F2B3E6203}" presName="compNode" presStyleCnt="0"/>
      <dgm:spPr/>
    </dgm:pt>
    <dgm:pt modelId="{4F430D07-FB3E-4E4D-AE6F-9C97D1FCC12D}" type="pres">
      <dgm:prSet presAssocID="{41002CFA-F622-4687-8518-087F2B3E6203}" presName="iconBgRect" presStyleLbl="bgShp" presStyleIdx="3" presStyleCnt="4"/>
      <dgm:spPr/>
    </dgm:pt>
    <dgm:pt modelId="{7BF3B8F8-0B61-4346-B03C-EBBD9BB8910B}" type="pres">
      <dgm:prSet presAssocID="{41002CFA-F622-4687-8518-087F2B3E6203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880FE4E7-A4B8-47D6-9903-6A49C0E86480}" type="pres">
      <dgm:prSet presAssocID="{41002CFA-F622-4687-8518-087F2B3E6203}" presName="spaceRect" presStyleCnt="0"/>
      <dgm:spPr/>
    </dgm:pt>
    <dgm:pt modelId="{5240CDEB-9AED-4236-9D53-3EC35A2F99D7}" type="pres">
      <dgm:prSet presAssocID="{41002CFA-F622-4687-8518-087F2B3E620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D36E009-484B-4809-80F9-62A40FB48155}" srcId="{3431D91C-4654-4EF9-A6C1-96CF7EAEF9FE}" destId="{351C3E65-7212-4FB6-835E-29FCBFFB3075}" srcOrd="2" destOrd="0" parTransId="{46FEAD39-D0CE-4DBB-BCE0-B41CF4EBB199}" sibTransId="{E93631A2-682E-451C-834F-9DC9BE5F67A4}"/>
    <dgm:cxn modelId="{44BEA366-6687-4B5D-809B-DAB375BBAB3D}" type="presOf" srcId="{351C3E65-7212-4FB6-835E-29FCBFFB3075}" destId="{9DE64178-3EC0-436E-9B4D-1521B35826E1}" srcOrd="0" destOrd="0" presId="urn:microsoft.com/office/officeart/2018/5/layout/IconCircleLabelList"/>
    <dgm:cxn modelId="{BEAC1C72-EF1D-4EC5-80A2-F523B0755FEC}" type="presOf" srcId="{3431D91C-4654-4EF9-A6C1-96CF7EAEF9FE}" destId="{8D6EEB01-DD05-46CE-8E53-3E8340F06D09}" srcOrd="0" destOrd="0" presId="urn:microsoft.com/office/officeart/2018/5/layout/IconCircleLabelList"/>
    <dgm:cxn modelId="{844FAD55-4A97-435F-A7F9-7738D4D1373E}" srcId="{3431D91C-4654-4EF9-A6C1-96CF7EAEF9FE}" destId="{2D3041B6-8B67-46AB-951B-B91845551F03}" srcOrd="1" destOrd="0" parTransId="{42A2C46A-C625-4FBD-BD9A-08159DE29D2C}" sibTransId="{B5900E03-5F69-4E3A-9DE0-89D02953B163}"/>
    <dgm:cxn modelId="{8627C276-CC85-434B-935E-547DEFDFDFBE}" srcId="{3431D91C-4654-4EF9-A6C1-96CF7EAEF9FE}" destId="{370923E6-048D-415A-8D1B-16C0D182FE0C}" srcOrd="0" destOrd="0" parTransId="{724727FF-25FC-4B95-8FF0-D0F4D354DBCD}" sibTransId="{7C21FF36-0BD4-4D2E-9364-3EF7569703EA}"/>
    <dgm:cxn modelId="{C8A45285-CC25-42B8-AF9D-EF662C9B18C2}" srcId="{3431D91C-4654-4EF9-A6C1-96CF7EAEF9FE}" destId="{41002CFA-F622-4687-8518-087F2B3E6203}" srcOrd="3" destOrd="0" parTransId="{49BD8361-AACF-4497-9ED4-AC5B4D90D098}" sibTransId="{2D495AAD-F487-43B3-98BF-D5F969AA892B}"/>
    <dgm:cxn modelId="{8C55AC8C-E9DA-44EF-9E04-65E1F2046B82}" type="presOf" srcId="{2D3041B6-8B67-46AB-951B-B91845551F03}" destId="{262C1112-F507-4C26-8722-849CE832CB71}" srcOrd="0" destOrd="0" presId="urn:microsoft.com/office/officeart/2018/5/layout/IconCircleLabelList"/>
    <dgm:cxn modelId="{2DCB94CC-63E4-4F0D-934E-058FF5CF605A}" type="presOf" srcId="{370923E6-048D-415A-8D1B-16C0D182FE0C}" destId="{EEFD6F68-C3E8-47FE-85F6-C7DF860B60FB}" srcOrd="0" destOrd="0" presId="urn:microsoft.com/office/officeart/2018/5/layout/IconCircleLabelList"/>
    <dgm:cxn modelId="{EC1488E0-1FB7-4FC2-94C0-D80A1FD12F87}" type="presOf" srcId="{41002CFA-F622-4687-8518-087F2B3E6203}" destId="{5240CDEB-9AED-4236-9D53-3EC35A2F99D7}" srcOrd="0" destOrd="0" presId="urn:microsoft.com/office/officeart/2018/5/layout/IconCircleLabelList"/>
    <dgm:cxn modelId="{066DED1A-394F-4111-A9FA-B06C212099FF}" type="presParOf" srcId="{8D6EEB01-DD05-46CE-8E53-3E8340F06D09}" destId="{B850B6B3-ABC7-423F-88D3-5433492D38C3}" srcOrd="0" destOrd="0" presId="urn:microsoft.com/office/officeart/2018/5/layout/IconCircleLabelList"/>
    <dgm:cxn modelId="{3ABE290B-50DF-4F0A-A458-C27B2E8A857B}" type="presParOf" srcId="{B850B6B3-ABC7-423F-88D3-5433492D38C3}" destId="{0A627181-42BE-4609-BFF1-219466C900C4}" srcOrd="0" destOrd="0" presId="urn:microsoft.com/office/officeart/2018/5/layout/IconCircleLabelList"/>
    <dgm:cxn modelId="{2B1B0534-C33D-4110-B081-70DB46F20D2D}" type="presParOf" srcId="{B850B6B3-ABC7-423F-88D3-5433492D38C3}" destId="{17B66DD4-8022-4954-AF9C-36FCC4651E7B}" srcOrd="1" destOrd="0" presId="urn:microsoft.com/office/officeart/2018/5/layout/IconCircleLabelList"/>
    <dgm:cxn modelId="{4E2E690A-C11E-49ED-AD6E-EF0835E7A182}" type="presParOf" srcId="{B850B6B3-ABC7-423F-88D3-5433492D38C3}" destId="{D0333399-12CB-428F-9317-2B8B52F3AFC1}" srcOrd="2" destOrd="0" presId="urn:microsoft.com/office/officeart/2018/5/layout/IconCircleLabelList"/>
    <dgm:cxn modelId="{9D069CCB-72E8-4C32-BEDC-83D8FB602740}" type="presParOf" srcId="{B850B6B3-ABC7-423F-88D3-5433492D38C3}" destId="{EEFD6F68-C3E8-47FE-85F6-C7DF860B60FB}" srcOrd="3" destOrd="0" presId="urn:microsoft.com/office/officeart/2018/5/layout/IconCircleLabelList"/>
    <dgm:cxn modelId="{D03BD684-847B-4F17-8896-FD08A8702B66}" type="presParOf" srcId="{8D6EEB01-DD05-46CE-8E53-3E8340F06D09}" destId="{108FDE6D-4327-4D3B-97B6-D61D4B0FE387}" srcOrd="1" destOrd="0" presId="urn:microsoft.com/office/officeart/2018/5/layout/IconCircleLabelList"/>
    <dgm:cxn modelId="{EA87DF9D-07AE-48A1-9AA4-8C89B48FBB1D}" type="presParOf" srcId="{8D6EEB01-DD05-46CE-8E53-3E8340F06D09}" destId="{52158505-CDC5-45BB-A118-C71844D672F7}" srcOrd="2" destOrd="0" presId="urn:microsoft.com/office/officeart/2018/5/layout/IconCircleLabelList"/>
    <dgm:cxn modelId="{3B5472BE-9DD9-48D6-9D4C-608E6F9B958D}" type="presParOf" srcId="{52158505-CDC5-45BB-A118-C71844D672F7}" destId="{F496C736-E863-49F3-BC13-F2A340FA68F5}" srcOrd="0" destOrd="0" presId="urn:microsoft.com/office/officeart/2018/5/layout/IconCircleLabelList"/>
    <dgm:cxn modelId="{73027E22-1E24-4AD2-9A46-742B90C7C3D1}" type="presParOf" srcId="{52158505-CDC5-45BB-A118-C71844D672F7}" destId="{29F0041F-EB0E-4EBB-9AA6-2FE5822833B1}" srcOrd="1" destOrd="0" presId="urn:microsoft.com/office/officeart/2018/5/layout/IconCircleLabelList"/>
    <dgm:cxn modelId="{15DB53FC-AC6F-4BCC-8AF4-C439AAAA2192}" type="presParOf" srcId="{52158505-CDC5-45BB-A118-C71844D672F7}" destId="{E5966ACC-3603-4B50-ADFA-26B21649184A}" srcOrd="2" destOrd="0" presId="urn:microsoft.com/office/officeart/2018/5/layout/IconCircleLabelList"/>
    <dgm:cxn modelId="{682C85A0-9A4D-4735-B994-5A49718ECEFE}" type="presParOf" srcId="{52158505-CDC5-45BB-A118-C71844D672F7}" destId="{262C1112-F507-4C26-8722-849CE832CB71}" srcOrd="3" destOrd="0" presId="urn:microsoft.com/office/officeart/2018/5/layout/IconCircleLabelList"/>
    <dgm:cxn modelId="{45A813F1-9838-4D87-8C61-02956EA81FCE}" type="presParOf" srcId="{8D6EEB01-DD05-46CE-8E53-3E8340F06D09}" destId="{0022B68D-89B6-435F-B173-E521168B1974}" srcOrd="3" destOrd="0" presId="urn:microsoft.com/office/officeart/2018/5/layout/IconCircleLabelList"/>
    <dgm:cxn modelId="{81BBCA85-5C03-4EDF-BA07-63876017F6A0}" type="presParOf" srcId="{8D6EEB01-DD05-46CE-8E53-3E8340F06D09}" destId="{7700AFC1-91F1-450D-B5DE-6D3D15BB5A14}" srcOrd="4" destOrd="0" presId="urn:microsoft.com/office/officeart/2018/5/layout/IconCircleLabelList"/>
    <dgm:cxn modelId="{A926274A-ECF6-4A82-9FBB-A0E231EBF41B}" type="presParOf" srcId="{7700AFC1-91F1-450D-B5DE-6D3D15BB5A14}" destId="{5D556ED6-10A5-40DC-A124-20576E1F0FFC}" srcOrd="0" destOrd="0" presId="urn:microsoft.com/office/officeart/2018/5/layout/IconCircleLabelList"/>
    <dgm:cxn modelId="{74729C3C-D65E-43FB-A0BF-17AED53C1C1A}" type="presParOf" srcId="{7700AFC1-91F1-450D-B5DE-6D3D15BB5A14}" destId="{5739396A-7ED9-4105-8294-5F8FE55499A5}" srcOrd="1" destOrd="0" presId="urn:microsoft.com/office/officeart/2018/5/layout/IconCircleLabelList"/>
    <dgm:cxn modelId="{0984DAFE-4183-4B7F-93C3-D0FC081366C6}" type="presParOf" srcId="{7700AFC1-91F1-450D-B5DE-6D3D15BB5A14}" destId="{DCBCFCFC-C3D6-49F4-AA69-CD20BD94FFA1}" srcOrd="2" destOrd="0" presId="urn:microsoft.com/office/officeart/2018/5/layout/IconCircleLabelList"/>
    <dgm:cxn modelId="{58914445-E5BA-47A0-AA24-1878C9657C25}" type="presParOf" srcId="{7700AFC1-91F1-450D-B5DE-6D3D15BB5A14}" destId="{9DE64178-3EC0-436E-9B4D-1521B35826E1}" srcOrd="3" destOrd="0" presId="urn:microsoft.com/office/officeart/2018/5/layout/IconCircleLabelList"/>
    <dgm:cxn modelId="{CAB4EB12-D242-4D67-9D06-C808376DFA00}" type="presParOf" srcId="{8D6EEB01-DD05-46CE-8E53-3E8340F06D09}" destId="{5020DD01-DF70-4ACA-8BB6-6AFAA5D2BE6C}" srcOrd="5" destOrd="0" presId="urn:microsoft.com/office/officeart/2018/5/layout/IconCircleLabelList"/>
    <dgm:cxn modelId="{EA369D26-9D73-491A-9BAA-E5CC5A76D05F}" type="presParOf" srcId="{8D6EEB01-DD05-46CE-8E53-3E8340F06D09}" destId="{E83D5CD8-7258-4480-ABC9-05F6901EB964}" srcOrd="6" destOrd="0" presId="urn:microsoft.com/office/officeart/2018/5/layout/IconCircleLabelList"/>
    <dgm:cxn modelId="{477BA73B-8B0C-48D2-89B8-9BAA92C1686A}" type="presParOf" srcId="{E83D5CD8-7258-4480-ABC9-05F6901EB964}" destId="{4F430D07-FB3E-4E4D-AE6F-9C97D1FCC12D}" srcOrd="0" destOrd="0" presId="urn:microsoft.com/office/officeart/2018/5/layout/IconCircleLabelList"/>
    <dgm:cxn modelId="{E30A8C2C-FCD7-421D-B5B4-FC45F00F5BC5}" type="presParOf" srcId="{E83D5CD8-7258-4480-ABC9-05F6901EB964}" destId="{7BF3B8F8-0B61-4346-B03C-EBBD9BB8910B}" srcOrd="1" destOrd="0" presId="urn:microsoft.com/office/officeart/2018/5/layout/IconCircleLabelList"/>
    <dgm:cxn modelId="{54502E34-B82E-43AF-ADBB-3DACF4319775}" type="presParOf" srcId="{E83D5CD8-7258-4480-ABC9-05F6901EB964}" destId="{880FE4E7-A4B8-47D6-9903-6A49C0E86480}" srcOrd="2" destOrd="0" presId="urn:microsoft.com/office/officeart/2018/5/layout/IconCircleLabelList"/>
    <dgm:cxn modelId="{72AC318E-1277-4E24-ACBC-03F47AEDC7F6}" type="presParOf" srcId="{E83D5CD8-7258-4480-ABC9-05F6901EB964}" destId="{5240CDEB-9AED-4236-9D53-3EC35A2F99D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7320A9-F279-4C48-882C-2EC87EEF020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7060BC9-A775-40E6-887C-6268795ABDAF}">
      <dgm:prSet/>
      <dgm:spPr/>
      <dgm:t>
        <a:bodyPr/>
        <a:lstStyle/>
        <a:p>
          <a:r>
            <a:rPr lang="en-US" b="1" dirty="0"/>
            <a:t>Crack Sealing</a:t>
          </a:r>
          <a:endParaRPr lang="en-US" dirty="0"/>
        </a:p>
      </dgm:t>
    </dgm:pt>
    <dgm:pt modelId="{758CD5E7-68BD-4382-A15D-A1A33B45F78B}" type="parTrans" cxnId="{E1A99EF7-2B69-4161-A4B0-E5F95D4BF43D}">
      <dgm:prSet/>
      <dgm:spPr/>
      <dgm:t>
        <a:bodyPr/>
        <a:lstStyle/>
        <a:p>
          <a:endParaRPr lang="en-US"/>
        </a:p>
      </dgm:t>
    </dgm:pt>
    <dgm:pt modelId="{184093B5-95E4-4EB8-8DA0-D35F69C8C822}" type="sibTrans" cxnId="{E1A99EF7-2B69-4161-A4B0-E5F95D4BF43D}">
      <dgm:prSet/>
      <dgm:spPr/>
      <dgm:t>
        <a:bodyPr/>
        <a:lstStyle/>
        <a:p>
          <a:endParaRPr lang="en-US"/>
        </a:p>
      </dgm:t>
    </dgm:pt>
    <dgm:pt modelId="{F50201C8-BC63-43F9-9240-60917C8C4CE1}">
      <dgm:prSet/>
      <dgm:spPr/>
      <dgm:t>
        <a:bodyPr/>
        <a:lstStyle/>
        <a:p>
          <a:pPr rtl="0"/>
          <a:r>
            <a:rPr lang="en-US" b="1"/>
            <a:t>Resurfacing</a:t>
          </a:r>
        </a:p>
      </dgm:t>
    </dgm:pt>
    <dgm:pt modelId="{E4984509-CBD0-4E90-A9D5-E126F4202F3D}" type="parTrans" cxnId="{E7002B9B-7921-45DE-8D63-7E3347EED177}">
      <dgm:prSet/>
      <dgm:spPr/>
      <dgm:t>
        <a:bodyPr/>
        <a:lstStyle/>
        <a:p>
          <a:endParaRPr lang="en-US"/>
        </a:p>
      </dgm:t>
    </dgm:pt>
    <dgm:pt modelId="{736F4828-7A23-4E18-B4A0-C243750E25BE}" type="sibTrans" cxnId="{E7002B9B-7921-45DE-8D63-7E3347EED177}">
      <dgm:prSet/>
      <dgm:spPr/>
      <dgm:t>
        <a:bodyPr/>
        <a:lstStyle/>
        <a:p>
          <a:endParaRPr lang="en-US"/>
        </a:p>
      </dgm:t>
    </dgm:pt>
    <dgm:pt modelId="{CCF7B06E-8CE3-430B-A377-84B8FC7E1B21}">
      <dgm:prSet/>
      <dgm:spPr/>
      <dgm:t>
        <a:bodyPr/>
        <a:lstStyle/>
        <a:p>
          <a:pPr rtl="0"/>
          <a:r>
            <a:rPr lang="en-US" b="1"/>
            <a:t>Tree Trimming</a:t>
          </a:r>
        </a:p>
      </dgm:t>
    </dgm:pt>
    <dgm:pt modelId="{A630C3BF-C185-40B3-B293-9A2E2A38C600}" type="parTrans" cxnId="{5F417BD7-4F61-49CB-8C6A-93CA18D0F74D}">
      <dgm:prSet/>
      <dgm:spPr/>
      <dgm:t>
        <a:bodyPr/>
        <a:lstStyle/>
        <a:p>
          <a:endParaRPr lang="en-US"/>
        </a:p>
      </dgm:t>
    </dgm:pt>
    <dgm:pt modelId="{E7E98348-D1A8-42ED-9C82-26BFFD771667}" type="sibTrans" cxnId="{5F417BD7-4F61-49CB-8C6A-93CA18D0F74D}">
      <dgm:prSet/>
      <dgm:spPr/>
      <dgm:t>
        <a:bodyPr/>
        <a:lstStyle/>
        <a:p>
          <a:endParaRPr lang="en-US"/>
        </a:p>
      </dgm:t>
    </dgm:pt>
    <dgm:pt modelId="{708A3DA6-15FC-457C-995B-36E197FD6A4D}">
      <dgm:prSet/>
      <dgm:spPr/>
      <dgm:t>
        <a:bodyPr/>
        <a:lstStyle/>
        <a:p>
          <a:pPr rtl="0"/>
          <a:r>
            <a:rPr lang="en-US" b="1" dirty="0"/>
            <a:t>Concrete</a:t>
          </a:r>
        </a:p>
      </dgm:t>
    </dgm:pt>
    <dgm:pt modelId="{8F0F3610-A772-4B31-9D59-CAD8F8EF3A34}" type="parTrans" cxnId="{702750BF-1EB3-43C7-ADC7-8ABE399D0C5C}">
      <dgm:prSet/>
      <dgm:spPr/>
      <dgm:t>
        <a:bodyPr/>
        <a:lstStyle/>
        <a:p>
          <a:endParaRPr lang="en-US"/>
        </a:p>
      </dgm:t>
    </dgm:pt>
    <dgm:pt modelId="{5541DF92-8CB4-44DD-AFA2-D63AFAB44D95}" type="sibTrans" cxnId="{702750BF-1EB3-43C7-ADC7-8ABE399D0C5C}">
      <dgm:prSet/>
      <dgm:spPr/>
      <dgm:t>
        <a:bodyPr/>
        <a:lstStyle/>
        <a:p>
          <a:endParaRPr lang="en-US"/>
        </a:p>
      </dgm:t>
    </dgm:pt>
    <dgm:pt modelId="{B336AB41-4701-45A5-93A1-6E999F9D9591}">
      <dgm:prSet/>
      <dgm:spPr/>
      <dgm:t>
        <a:bodyPr/>
        <a:lstStyle/>
        <a:p>
          <a:pPr rtl="0"/>
          <a:r>
            <a:rPr lang="en-US" b="1"/>
            <a:t>Sewer Lining</a:t>
          </a:r>
        </a:p>
      </dgm:t>
    </dgm:pt>
    <dgm:pt modelId="{5FD9EAD0-759B-4688-AE6A-1370982FCEFF}" type="parTrans" cxnId="{75B2D0C5-FDD1-4943-85B8-06CB96CC3868}">
      <dgm:prSet/>
      <dgm:spPr/>
      <dgm:t>
        <a:bodyPr/>
        <a:lstStyle/>
        <a:p>
          <a:endParaRPr lang="en-US"/>
        </a:p>
      </dgm:t>
    </dgm:pt>
    <dgm:pt modelId="{19596B2C-2945-4A68-A611-627A4AE2E1F9}" type="sibTrans" cxnId="{75B2D0C5-FDD1-4943-85B8-06CB96CC3868}">
      <dgm:prSet/>
      <dgm:spPr/>
      <dgm:t>
        <a:bodyPr/>
        <a:lstStyle/>
        <a:p>
          <a:endParaRPr lang="en-US"/>
        </a:p>
      </dgm:t>
    </dgm:pt>
    <dgm:pt modelId="{71074835-E2A2-46AE-8AD4-0F902EA10402}">
      <dgm:prSet/>
      <dgm:spPr/>
      <dgm:t>
        <a:bodyPr/>
        <a:lstStyle/>
        <a:p>
          <a:pPr rtl="0"/>
          <a:r>
            <a:rPr lang="en-US" b="1" dirty="0"/>
            <a:t>Leak Detection</a:t>
          </a:r>
        </a:p>
      </dgm:t>
    </dgm:pt>
    <dgm:pt modelId="{F1B60390-2E41-4DD4-B9B3-1C7C0824474A}" type="parTrans" cxnId="{57019ED5-BCD1-40FF-8A12-C8DDDD79EEA4}">
      <dgm:prSet/>
      <dgm:spPr/>
      <dgm:t>
        <a:bodyPr/>
        <a:lstStyle/>
        <a:p>
          <a:endParaRPr lang="en-US"/>
        </a:p>
      </dgm:t>
    </dgm:pt>
    <dgm:pt modelId="{A331A9BC-9E04-4668-A24B-B107898F78F5}" type="sibTrans" cxnId="{57019ED5-BCD1-40FF-8A12-C8DDDD79EEA4}">
      <dgm:prSet/>
      <dgm:spPr/>
      <dgm:t>
        <a:bodyPr/>
        <a:lstStyle/>
        <a:p>
          <a:endParaRPr lang="en-US"/>
        </a:p>
      </dgm:t>
    </dgm:pt>
    <dgm:pt modelId="{24AB2B1D-43B2-44D5-A7BD-19A01B4359D2}">
      <dgm:prSet/>
      <dgm:spPr/>
      <dgm:t>
        <a:bodyPr/>
        <a:lstStyle/>
        <a:p>
          <a:pPr rtl="0"/>
          <a:r>
            <a:rPr lang="en-US" b="1"/>
            <a:t>Hydrant Painting</a:t>
          </a:r>
        </a:p>
      </dgm:t>
    </dgm:pt>
    <dgm:pt modelId="{7439E5BF-A8EB-4C78-9544-57FAAA454170}" type="parTrans" cxnId="{B851C6AE-9A37-4520-A20D-1F5502321355}">
      <dgm:prSet/>
      <dgm:spPr/>
      <dgm:t>
        <a:bodyPr/>
        <a:lstStyle/>
        <a:p>
          <a:endParaRPr lang="en-US"/>
        </a:p>
      </dgm:t>
    </dgm:pt>
    <dgm:pt modelId="{F610D1B8-6ECD-47C1-8B15-7C8E358C6555}" type="sibTrans" cxnId="{B851C6AE-9A37-4520-A20D-1F5502321355}">
      <dgm:prSet/>
      <dgm:spPr/>
      <dgm:t>
        <a:bodyPr/>
        <a:lstStyle/>
        <a:p>
          <a:endParaRPr lang="en-US"/>
        </a:p>
      </dgm:t>
    </dgm:pt>
    <dgm:pt modelId="{446BE4C3-7ED1-4B6E-A3D8-5DC719604128}">
      <dgm:prSet/>
      <dgm:spPr/>
      <dgm:t>
        <a:bodyPr/>
        <a:lstStyle/>
        <a:p>
          <a:pPr rtl="0"/>
          <a:r>
            <a:rPr lang="en-US" b="1"/>
            <a:t>Sewer Televising </a:t>
          </a:r>
        </a:p>
      </dgm:t>
    </dgm:pt>
    <dgm:pt modelId="{262CC1AC-7B24-4789-BE8A-16AD74D3F41E}" type="parTrans" cxnId="{FB2CF0D9-1FAF-4D59-98E4-3859C649E474}">
      <dgm:prSet/>
      <dgm:spPr/>
      <dgm:t>
        <a:bodyPr/>
        <a:lstStyle/>
        <a:p>
          <a:endParaRPr lang="en-US"/>
        </a:p>
      </dgm:t>
    </dgm:pt>
    <dgm:pt modelId="{EC517653-C212-414B-A623-13DD751685FF}" type="sibTrans" cxnId="{FB2CF0D9-1FAF-4D59-98E4-3859C649E474}">
      <dgm:prSet/>
      <dgm:spPr/>
      <dgm:t>
        <a:bodyPr/>
        <a:lstStyle/>
        <a:p>
          <a:endParaRPr lang="en-US"/>
        </a:p>
      </dgm:t>
    </dgm:pt>
    <dgm:pt modelId="{CDD61000-1D7C-4844-A344-BCDA0F0ACF9D}">
      <dgm:prSet/>
      <dgm:spPr/>
      <dgm:t>
        <a:bodyPr/>
        <a:lstStyle/>
        <a:p>
          <a:pPr rtl="0"/>
          <a:r>
            <a:rPr lang="en-US" b="1"/>
            <a:t>Contractor Assistance</a:t>
          </a:r>
        </a:p>
      </dgm:t>
    </dgm:pt>
    <dgm:pt modelId="{385B3B4C-703E-495B-9B4B-4F7C0CA38316}" type="parTrans" cxnId="{E435EC0F-75E2-46A5-A21C-9D27C21AC352}">
      <dgm:prSet/>
      <dgm:spPr/>
      <dgm:t>
        <a:bodyPr/>
        <a:lstStyle/>
        <a:p>
          <a:endParaRPr lang="en-US"/>
        </a:p>
      </dgm:t>
    </dgm:pt>
    <dgm:pt modelId="{0B196899-14A2-4A59-AA25-71F9B5D15955}" type="sibTrans" cxnId="{E435EC0F-75E2-46A5-A21C-9D27C21AC352}">
      <dgm:prSet/>
      <dgm:spPr/>
      <dgm:t>
        <a:bodyPr/>
        <a:lstStyle/>
        <a:p>
          <a:endParaRPr lang="en-US"/>
        </a:p>
      </dgm:t>
    </dgm:pt>
    <dgm:pt modelId="{CF429FB7-51F3-4090-A05B-FEFBBC500E9A}">
      <dgm:prSet/>
      <dgm:spPr/>
      <dgm:t>
        <a:bodyPr/>
        <a:lstStyle/>
        <a:p>
          <a:pPr rtl="0"/>
          <a:r>
            <a:rPr lang="en-US" b="1"/>
            <a:t>Cold Patch</a:t>
          </a:r>
        </a:p>
      </dgm:t>
    </dgm:pt>
    <dgm:pt modelId="{E6D7F06A-E782-4958-903F-A1BC93A7F379}" type="parTrans" cxnId="{1FA55A12-DAAC-469A-998D-A11D87940890}">
      <dgm:prSet/>
      <dgm:spPr/>
      <dgm:t>
        <a:bodyPr/>
        <a:lstStyle/>
        <a:p>
          <a:endParaRPr lang="en-US"/>
        </a:p>
      </dgm:t>
    </dgm:pt>
    <dgm:pt modelId="{628B47B1-2AA8-4BB9-B4C3-ED6AAD49B8AA}" type="sibTrans" cxnId="{1FA55A12-DAAC-469A-998D-A11D87940890}">
      <dgm:prSet/>
      <dgm:spPr/>
      <dgm:t>
        <a:bodyPr/>
        <a:lstStyle/>
        <a:p>
          <a:endParaRPr lang="en-US"/>
        </a:p>
      </dgm:t>
    </dgm:pt>
    <dgm:pt modelId="{1D632C05-B43F-456F-877A-57241494819D}">
      <dgm:prSet/>
      <dgm:spPr/>
      <dgm:t>
        <a:bodyPr/>
        <a:lstStyle/>
        <a:p>
          <a:pPr rtl="0"/>
          <a:r>
            <a:rPr lang="en-US" b="1"/>
            <a:t>Hauling/Delivery</a:t>
          </a:r>
        </a:p>
      </dgm:t>
    </dgm:pt>
    <dgm:pt modelId="{0FD9E7F9-81DD-4138-A0E0-64389BDE6247}" type="parTrans" cxnId="{5F1664E2-918E-44D9-BCD7-47DED053F29C}">
      <dgm:prSet/>
      <dgm:spPr/>
      <dgm:t>
        <a:bodyPr/>
        <a:lstStyle/>
        <a:p>
          <a:endParaRPr lang="en-US"/>
        </a:p>
      </dgm:t>
    </dgm:pt>
    <dgm:pt modelId="{A56306CE-6D27-4DAE-9089-17D33C8AF22C}" type="sibTrans" cxnId="{5F1664E2-918E-44D9-BCD7-47DED053F29C}">
      <dgm:prSet/>
      <dgm:spPr/>
      <dgm:t>
        <a:bodyPr/>
        <a:lstStyle/>
        <a:p>
          <a:endParaRPr lang="en-US"/>
        </a:p>
      </dgm:t>
    </dgm:pt>
    <dgm:pt modelId="{38AB1C95-3E04-459F-BE7D-BD00278059E9}">
      <dgm:prSet/>
      <dgm:spPr/>
      <dgm:t>
        <a:bodyPr/>
        <a:lstStyle/>
        <a:p>
          <a:pPr rtl="0"/>
          <a:r>
            <a:rPr lang="en-US" b="1"/>
            <a:t>Pavement Marking</a:t>
          </a:r>
        </a:p>
      </dgm:t>
    </dgm:pt>
    <dgm:pt modelId="{01EFCC22-B642-4CB0-BA8A-29CFD41A7DA8}" type="parTrans" cxnId="{B5658FAB-91D3-4DA3-9F2C-F8C88771B8B1}">
      <dgm:prSet/>
      <dgm:spPr/>
      <dgm:t>
        <a:bodyPr/>
        <a:lstStyle/>
        <a:p>
          <a:endParaRPr lang="en-US"/>
        </a:p>
      </dgm:t>
    </dgm:pt>
    <dgm:pt modelId="{C39C0A9D-0034-421C-9269-C6867E37E67E}" type="sibTrans" cxnId="{B5658FAB-91D3-4DA3-9F2C-F8C88771B8B1}">
      <dgm:prSet/>
      <dgm:spPr/>
      <dgm:t>
        <a:bodyPr/>
        <a:lstStyle/>
        <a:p>
          <a:endParaRPr lang="en-US"/>
        </a:p>
      </dgm:t>
    </dgm:pt>
    <dgm:pt modelId="{4658C09E-0421-4148-B26B-60B74A2542AD}">
      <dgm:prSet/>
      <dgm:spPr/>
      <dgm:t>
        <a:bodyPr/>
        <a:lstStyle/>
        <a:p>
          <a:pPr rtl="0"/>
          <a:r>
            <a:rPr lang="en-US" b="1"/>
            <a:t>Janitorial Services</a:t>
          </a:r>
        </a:p>
      </dgm:t>
    </dgm:pt>
    <dgm:pt modelId="{43269DBB-5B81-46F5-BD1A-4FEB48D8F9FF}" type="parTrans" cxnId="{857B6559-DF6F-4440-867F-776E3B0FECBE}">
      <dgm:prSet/>
      <dgm:spPr/>
      <dgm:t>
        <a:bodyPr/>
        <a:lstStyle/>
        <a:p>
          <a:endParaRPr lang="en-US"/>
        </a:p>
      </dgm:t>
    </dgm:pt>
    <dgm:pt modelId="{1C2FFF39-F577-4B22-A072-237ABE6D0E7E}" type="sibTrans" cxnId="{857B6559-DF6F-4440-867F-776E3B0FECBE}">
      <dgm:prSet/>
      <dgm:spPr/>
      <dgm:t>
        <a:bodyPr/>
        <a:lstStyle/>
        <a:p>
          <a:endParaRPr lang="en-US"/>
        </a:p>
      </dgm:t>
    </dgm:pt>
    <dgm:pt modelId="{D3319BF3-FC39-41ED-9CBE-D20BF3EDD504}">
      <dgm:prSet/>
      <dgm:spPr/>
      <dgm:t>
        <a:bodyPr/>
        <a:lstStyle/>
        <a:p>
          <a:pPr rtl="0"/>
          <a:r>
            <a:rPr lang="en-US" b="1"/>
            <a:t>Bridge Inspections</a:t>
          </a:r>
        </a:p>
      </dgm:t>
    </dgm:pt>
    <dgm:pt modelId="{92720F40-D9B6-4509-8B18-FCEA532BCFC4}" type="parTrans" cxnId="{62FA379B-8348-4DD0-AB8C-FC4AE9A9232F}">
      <dgm:prSet/>
      <dgm:spPr/>
      <dgm:t>
        <a:bodyPr/>
        <a:lstStyle/>
        <a:p>
          <a:endParaRPr lang="en-US"/>
        </a:p>
      </dgm:t>
    </dgm:pt>
    <dgm:pt modelId="{AC01A84E-2CC3-492F-B295-1D91D3D8FB0B}" type="sibTrans" cxnId="{62FA379B-8348-4DD0-AB8C-FC4AE9A9232F}">
      <dgm:prSet/>
      <dgm:spPr/>
      <dgm:t>
        <a:bodyPr/>
        <a:lstStyle/>
        <a:p>
          <a:endParaRPr lang="en-US"/>
        </a:p>
      </dgm:t>
    </dgm:pt>
    <dgm:pt modelId="{9D291B5C-6573-4320-9412-99A7FF3F3375}">
      <dgm:prSet/>
      <dgm:spPr/>
      <dgm:t>
        <a:bodyPr/>
        <a:lstStyle/>
        <a:p>
          <a:pPr rtl="0"/>
          <a:r>
            <a:rPr lang="en-US" b="1"/>
            <a:t>Municipal Auditing</a:t>
          </a:r>
        </a:p>
      </dgm:t>
    </dgm:pt>
    <dgm:pt modelId="{D68C6D06-CDB9-4851-92E9-0FA2B70FE34A}" type="parTrans" cxnId="{9214C91B-1757-4647-9E87-858ED4A01C31}">
      <dgm:prSet/>
      <dgm:spPr/>
      <dgm:t>
        <a:bodyPr/>
        <a:lstStyle/>
        <a:p>
          <a:endParaRPr lang="en-US"/>
        </a:p>
      </dgm:t>
    </dgm:pt>
    <dgm:pt modelId="{F9E9720D-9AA7-4A4B-AE36-B1358493D6BA}" type="sibTrans" cxnId="{9214C91B-1757-4647-9E87-858ED4A01C31}">
      <dgm:prSet/>
      <dgm:spPr/>
      <dgm:t>
        <a:bodyPr/>
        <a:lstStyle/>
        <a:p>
          <a:endParaRPr lang="en-US"/>
        </a:p>
      </dgm:t>
    </dgm:pt>
    <dgm:pt modelId="{AAF6E863-2E73-4E58-9595-2A4248B4B31C}">
      <dgm:prSet/>
      <dgm:spPr/>
      <dgm:t>
        <a:bodyPr/>
        <a:lstStyle/>
        <a:p>
          <a:pPr rtl="0"/>
          <a:r>
            <a:rPr lang="en-US" b="1"/>
            <a:t>Street Sweeping</a:t>
          </a:r>
        </a:p>
      </dgm:t>
    </dgm:pt>
    <dgm:pt modelId="{49F7BBFF-8A2C-45AA-8700-2A25F5D43722}" type="parTrans" cxnId="{7FDC8EE5-4D0E-4734-886B-18D9EFAA27A4}">
      <dgm:prSet/>
      <dgm:spPr/>
      <dgm:t>
        <a:bodyPr/>
        <a:lstStyle/>
        <a:p>
          <a:endParaRPr lang="en-US"/>
        </a:p>
      </dgm:t>
    </dgm:pt>
    <dgm:pt modelId="{D8E67347-B4E2-4C7C-9A0A-70FD61807B20}" type="sibTrans" cxnId="{7FDC8EE5-4D0E-4734-886B-18D9EFAA27A4}">
      <dgm:prSet/>
      <dgm:spPr/>
      <dgm:t>
        <a:bodyPr/>
        <a:lstStyle/>
        <a:p>
          <a:endParaRPr lang="en-US"/>
        </a:p>
      </dgm:t>
    </dgm:pt>
    <dgm:pt modelId="{ABA9A0AF-FC1D-49E3-97F1-646B74107701}">
      <dgm:prSet/>
      <dgm:spPr/>
      <dgm:t>
        <a:bodyPr/>
        <a:lstStyle/>
        <a:p>
          <a:pPr rtl="0"/>
          <a:r>
            <a:rPr lang="en-US" b="1"/>
            <a:t>Tree Maintenance</a:t>
          </a:r>
        </a:p>
      </dgm:t>
    </dgm:pt>
    <dgm:pt modelId="{AA9E6034-42A8-46DB-B8F0-35E8E44076F1}" type="parTrans" cxnId="{29DB389C-1B0F-4660-99F6-3B7AE9F58265}">
      <dgm:prSet/>
      <dgm:spPr/>
      <dgm:t>
        <a:bodyPr/>
        <a:lstStyle/>
        <a:p>
          <a:endParaRPr lang="en-US"/>
        </a:p>
      </dgm:t>
    </dgm:pt>
    <dgm:pt modelId="{4DF7BDFD-9DAF-43C0-A6D9-E54941C1E992}" type="sibTrans" cxnId="{29DB389C-1B0F-4660-99F6-3B7AE9F58265}">
      <dgm:prSet/>
      <dgm:spPr/>
      <dgm:t>
        <a:bodyPr/>
        <a:lstStyle/>
        <a:p>
          <a:endParaRPr lang="en-US"/>
        </a:p>
      </dgm:t>
    </dgm:pt>
    <dgm:pt modelId="{45E270EC-9B27-4019-8961-C58372313E90}">
      <dgm:prSet/>
      <dgm:spPr/>
      <dgm:t>
        <a:bodyPr/>
        <a:lstStyle/>
        <a:p>
          <a:pPr rtl="0"/>
          <a:r>
            <a:rPr lang="en-US" b="1"/>
            <a:t>Generator Maintenance</a:t>
          </a:r>
        </a:p>
      </dgm:t>
    </dgm:pt>
    <dgm:pt modelId="{2F9BD3C2-1D7C-444C-8C6A-D9EE12C54AA0}" type="parTrans" cxnId="{0D0F0777-07E4-4A6B-9A88-931F05800CEE}">
      <dgm:prSet/>
      <dgm:spPr/>
      <dgm:t>
        <a:bodyPr/>
        <a:lstStyle/>
        <a:p>
          <a:endParaRPr lang="en-US"/>
        </a:p>
      </dgm:t>
    </dgm:pt>
    <dgm:pt modelId="{22FE60A2-C81F-4361-943E-288DD9BFC8A0}" type="sibTrans" cxnId="{0D0F0777-07E4-4A6B-9A88-931F05800CEE}">
      <dgm:prSet/>
      <dgm:spPr/>
      <dgm:t>
        <a:bodyPr/>
        <a:lstStyle/>
        <a:p>
          <a:endParaRPr lang="en-US"/>
        </a:p>
      </dgm:t>
    </dgm:pt>
    <dgm:pt modelId="{2A6A3211-357B-4E8A-B10D-DDF205394835}">
      <dgm:prSet/>
      <dgm:spPr/>
      <dgm:t>
        <a:bodyPr/>
        <a:lstStyle/>
        <a:p>
          <a:pPr rtl="0"/>
          <a:r>
            <a:rPr lang="en-US" b="1"/>
            <a:t>Asphalt Patching</a:t>
          </a:r>
        </a:p>
      </dgm:t>
    </dgm:pt>
    <dgm:pt modelId="{29595E28-61FE-4A4A-96CF-CF203CABE593}" type="parTrans" cxnId="{3CFCD18C-4CF9-4E7D-A220-43CCCB889775}">
      <dgm:prSet/>
      <dgm:spPr/>
      <dgm:t>
        <a:bodyPr/>
        <a:lstStyle/>
        <a:p>
          <a:endParaRPr lang="en-US"/>
        </a:p>
      </dgm:t>
    </dgm:pt>
    <dgm:pt modelId="{67144EEB-EC4A-41FE-830B-62E5318A9A2F}" type="sibTrans" cxnId="{3CFCD18C-4CF9-4E7D-A220-43CCCB889775}">
      <dgm:prSet/>
      <dgm:spPr/>
      <dgm:t>
        <a:bodyPr/>
        <a:lstStyle/>
        <a:p>
          <a:endParaRPr lang="en-US"/>
        </a:p>
      </dgm:t>
    </dgm:pt>
    <dgm:pt modelId="{B3E4BA06-C5BE-4C24-BD46-CC1E7240F8B0}">
      <dgm:prSet/>
      <dgm:spPr/>
      <dgm:t>
        <a:bodyPr/>
        <a:lstStyle/>
        <a:p>
          <a:pPr rtl="0"/>
          <a:r>
            <a:rPr lang="en-US" b="1"/>
            <a:t>Cross Connection Control</a:t>
          </a:r>
        </a:p>
      </dgm:t>
    </dgm:pt>
    <dgm:pt modelId="{E7CFD095-7513-4D3B-9282-B666B2B48EFD}" type="parTrans" cxnId="{1EF4EE32-509C-417D-A28B-161EEF37C028}">
      <dgm:prSet/>
      <dgm:spPr/>
      <dgm:t>
        <a:bodyPr/>
        <a:lstStyle/>
        <a:p>
          <a:endParaRPr lang="en-US"/>
        </a:p>
      </dgm:t>
    </dgm:pt>
    <dgm:pt modelId="{293B1229-C149-495F-9017-11F8B5AB033B}" type="sibTrans" cxnId="{1EF4EE32-509C-417D-A28B-161EEF37C028}">
      <dgm:prSet/>
      <dgm:spPr/>
      <dgm:t>
        <a:bodyPr/>
        <a:lstStyle/>
        <a:p>
          <a:endParaRPr lang="en-US"/>
        </a:p>
      </dgm:t>
    </dgm:pt>
    <dgm:pt modelId="{7FBD7D94-EC72-4538-B532-4CB91E985DA0}">
      <dgm:prSet/>
      <dgm:spPr/>
      <dgm:t>
        <a:bodyPr/>
        <a:lstStyle/>
        <a:p>
          <a:pPr rtl="0"/>
          <a:r>
            <a:rPr lang="en-US" b="1"/>
            <a:t>Inspectional Services</a:t>
          </a:r>
        </a:p>
      </dgm:t>
    </dgm:pt>
    <dgm:pt modelId="{B25A4068-CA23-4BCA-83F3-934DF2ACE1FF}" type="parTrans" cxnId="{1EF4B4ED-3593-4168-BAF1-6FB1706CA54A}">
      <dgm:prSet/>
      <dgm:spPr/>
      <dgm:t>
        <a:bodyPr/>
        <a:lstStyle/>
        <a:p>
          <a:endParaRPr lang="en-US"/>
        </a:p>
      </dgm:t>
    </dgm:pt>
    <dgm:pt modelId="{82936FF2-AC21-430B-835F-C05A34967A17}" type="sibTrans" cxnId="{1EF4B4ED-3593-4168-BAF1-6FB1706CA54A}">
      <dgm:prSet/>
      <dgm:spPr/>
      <dgm:t>
        <a:bodyPr/>
        <a:lstStyle/>
        <a:p>
          <a:endParaRPr lang="en-US"/>
        </a:p>
      </dgm:t>
    </dgm:pt>
    <dgm:pt modelId="{A9FA8ECD-ABB1-480C-978F-438AC81D45B1}">
      <dgm:prSet/>
      <dgm:spPr/>
      <dgm:t>
        <a:bodyPr/>
        <a:lstStyle/>
        <a:p>
          <a:pPr rtl="0"/>
          <a:r>
            <a:rPr lang="en-US" b="1"/>
            <a:t>Rock Salt</a:t>
          </a:r>
        </a:p>
      </dgm:t>
    </dgm:pt>
    <dgm:pt modelId="{449E8BAD-56F0-46DD-A338-027746E88D1C}" type="parTrans" cxnId="{D2A9F906-617B-4840-9167-2E558DEF4710}">
      <dgm:prSet/>
      <dgm:spPr/>
      <dgm:t>
        <a:bodyPr/>
        <a:lstStyle/>
        <a:p>
          <a:endParaRPr lang="en-US"/>
        </a:p>
      </dgm:t>
    </dgm:pt>
    <dgm:pt modelId="{82889D46-0563-406E-A332-0AAED19E558C}" type="sibTrans" cxnId="{D2A9F906-617B-4840-9167-2E558DEF4710}">
      <dgm:prSet/>
      <dgm:spPr/>
      <dgm:t>
        <a:bodyPr/>
        <a:lstStyle/>
        <a:p>
          <a:endParaRPr lang="en-US"/>
        </a:p>
      </dgm:t>
    </dgm:pt>
    <dgm:pt modelId="{7AA2CFE9-245E-4BBD-8B28-F27AD2C36279}">
      <dgm:prSet/>
      <dgm:spPr/>
      <dgm:t>
        <a:bodyPr/>
        <a:lstStyle/>
        <a:p>
          <a:pPr rtl="0"/>
          <a:r>
            <a:rPr lang="en-US" b="1"/>
            <a:t>Information Technology Services</a:t>
          </a:r>
        </a:p>
      </dgm:t>
    </dgm:pt>
    <dgm:pt modelId="{EEDADA1D-1740-433B-B1CE-B09364385C7B}" type="parTrans" cxnId="{E127862C-C9A2-4A57-965B-FF7ABC4426EA}">
      <dgm:prSet/>
      <dgm:spPr/>
      <dgm:t>
        <a:bodyPr/>
        <a:lstStyle/>
        <a:p>
          <a:endParaRPr lang="en-US"/>
        </a:p>
      </dgm:t>
    </dgm:pt>
    <dgm:pt modelId="{D1815FF0-4456-496C-8C8D-7F49EF041B98}" type="sibTrans" cxnId="{E127862C-C9A2-4A57-965B-FF7ABC4426EA}">
      <dgm:prSet/>
      <dgm:spPr/>
      <dgm:t>
        <a:bodyPr/>
        <a:lstStyle/>
        <a:p>
          <a:endParaRPr lang="en-US"/>
        </a:p>
      </dgm:t>
    </dgm:pt>
    <dgm:pt modelId="{251FE3A0-D8CC-4199-958E-79A1A0702A12}">
      <dgm:prSet/>
      <dgm:spPr/>
      <dgm:t>
        <a:bodyPr/>
        <a:lstStyle/>
        <a:p>
          <a:pPr rtl="0"/>
          <a:r>
            <a:rPr lang="en-US" b="1" dirty="0"/>
            <a:t>Auditing Services</a:t>
          </a:r>
        </a:p>
      </dgm:t>
    </dgm:pt>
    <dgm:pt modelId="{530AB0EB-85A3-460D-8289-F42029308BD9}" type="parTrans" cxnId="{0B4F65DF-248B-4105-8A42-8A6E2A91CC1B}">
      <dgm:prSet/>
      <dgm:spPr/>
      <dgm:t>
        <a:bodyPr/>
        <a:lstStyle/>
        <a:p>
          <a:endParaRPr lang="en-US"/>
        </a:p>
      </dgm:t>
    </dgm:pt>
    <dgm:pt modelId="{7F00884B-3B1A-40D0-82BE-ADAFEC40D781}" type="sibTrans" cxnId="{0B4F65DF-248B-4105-8A42-8A6E2A91CC1B}">
      <dgm:prSet/>
      <dgm:spPr/>
      <dgm:t>
        <a:bodyPr/>
        <a:lstStyle/>
        <a:p>
          <a:endParaRPr lang="en-US"/>
        </a:p>
      </dgm:t>
    </dgm:pt>
    <dgm:pt modelId="{818F816F-9576-444E-857F-260260316BFA}" type="pres">
      <dgm:prSet presAssocID="{497320A9-F279-4C48-882C-2EC87EEF0203}" presName="diagram" presStyleCnt="0">
        <dgm:presLayoutVars>
          <dgm:dir/>
          <dgm:resizeHandles val="exact"/>
        </dgm:presLayoutVars>
      </dgm:prSet>
      <dgm:spPr/>
    </dgm:pt>
    <dgm:pt modelId="{4182AE26-883D-4EAB-9AB2-8C6C881CD125}" type="pres">
      <dgm:prSet presAssocID="{07060BC9-A775-40E6-887C-6268795ABDAF}" presName="node" presStyleLbl="node1" presStyleIdx="0" presStyleCnt="24">
        <dgm:presLayoutVars>
          <dgm:bulletEnabled val="1"/>
        </dgm:presLayoutVars>
      </dgm:prSet>
      <dgm:spPr/>
    </dgm:pt>
    <dgm:pt modelId="{A1D3F808-D37A-4A61-ACE6-4175911E6DDB}" type="pres">
      <dgm:prSet presAssocID="{184093B5-95E4-4EB8-8DA0-D35F69C8C822}" presName="sibTrans" presStyleCnt="0"/>
      <dgm:spPr/>
    </dgm:pt>
    <dgm:pt modelId="{895ABE33-D636-4ACE-B840-938C9A337EF2}" type="pres">
      <dgm:prSet presAssocID="{F50201C8-BC63-43F9-9240-60917C8C4CE1}" presName="node" presStyleLbl="node1" presStyleIdx="1" presStyleCnt="24">
        <dgm:presLayoutVars>
          <dgm:bulletEnabled val="1"/>
        </dgm:presLayoutVars>
      </dgm:prSet>
      <dgm:spPr/>
    </dgm:pt>
    <dgm:pt modelId="{F63390C4-40E1-42A7-BC2E-BAB6A13DB9B0}" type="pres">
      <dgm:prSet presAssocID="{736F4828-7A23-4E18-B4A0-C243750E25BE}" presName="sibTrans" presStyleCnt="0"/>
      <dgm:spPr/>
    </dgm:pt>
    <dgm:pt modelId="{9ED76198-AF48-4BA6-BFC7-10B95F05D3B7}" type="pres">
      <dgm:prSet presAssocID="{CCF7B06E-8CE3-430B-A377-84B8FC7E1B21}" presName="node" presStyleLbl="node1" presStyleIdx="2" presStyleCnt="24">
        <dgm:presLayoutVars>
          <dgm:bulletEnabled val="1"/>
        </dgm:presLayoutVars>
      </dgm:prSet>
      <dgm:spPr/>
    </dgm:pt>
    <dgm:pt modelId="{B1444EA8-6B06-43A1-941C-6B23B8EF3F4B}" type="pres">
      <dgm:prSet presAssocID="{E7E98348-D1A8-42ED-9C82-26BFFD771667}" presName="sibTrans" presStyleCnt="0"/>
      <dgm:spPr/>
    </dgm:pt>
    <dgm:pt modelId="{6E3ACEF2-F7E0-4D4B-9F3F-102C1C468D15}" type="pres">
      <dgm:prSet presAssocID="{708A3DA6-15FC-457C-995B-36E197FD6A4D}" presName="node" presStyleLbl="node1" presStyleIdx="3" presStyleCnt="24">
        <dgm:presLayoutVars>
          <dgm:bulletEnabled val="1"/>
        </dgm:presLayoutVars>
      </dgm:prSet>
      <dgm:spPr/>
    </dgm:pt>
    <dgm:pt modelId="{3B71052F-7B32-4268-9612-1295BBB3446D}" type="pres">
      <dgm:prSet presAssocID="{5541DF92-8CB4-44DD-AFA2-D63AFAB44D95}" presName="sibTrans" presStyleCnt="0"/>
      <dgm:spPr/>
    </dgm:pt>
    <dgm:pt modelId="{F31E69A7-35D2-476E-A31B-55A8AB9B590D}" type="pres">
      <dgm:prSet presAssocID="{B336AB41-4701-45A5-93A1-6E999F9D9591}" presName="node" presStyleLbl="node1" presStyleIdx="4" presStyleCnt="24">
        <dgm:presLayoutVars>
          <dgm:bulletEnabled val="1"/>
        </dgm:presLayoutVars>
      </dgm:prSet>
      <dgm:spPr/>
    </dgm:pt>
    <dgm:pt modelId="{43C150A1-0F0D-4C71-A7DD-DC6D1CEC4DE8}" type="pres">
      <dgm:prSet presAssocID="{19596B2C-2945-4A68-A611-627A4AE2E1F9}" presName="sibTrans" presStyleCnt="0"/>
      <dgm:spPr/>
    </dgm:pt>
    <dgm:pt modelId="{37E1180A-2F1D-4C67-B0B2-722A0818BC55}" type="pres">
      <dgm:prSet presAssocID="{71074835-E2A2-46AE-8AD4-0F902EA10402}" presName="node" presStyleLbl="node1" presStyleIdx="5" presStyleCnt="24">
        <dgm:presLayoutVars>
          <dgm:bulletEnabled val="1"/>
        </dgm:presLayoutVars>
      </dgm:prSet>
      <dgm:spPr/>
    </dgm:pt>
    <dgm:pt modelId="{3A3A62E9-32DB-4144-963E-27FFC139A70A}" type="pres">
      <dgm:prSet presAssocID="{A331A9BC-9E04-4668-A24B-B107898F78F5}" presName="sibTrans" presStyleCnt="0"/>
      <dgm:spPr/>
    </dgm:pt>
    <dgm:pt modelId="{4AC01FD6-5AEB-4DDC-B603-4BB5B4243DE6}" type="pres">
      <dgm:prSet presAssocID="{24AB2B1D-43B2-44D5-A7BD-19A01B4359D2}" presName="node" presStyleLbl="node1" presStyleIdx="6" presStyleCnt="24">
        <dgm:presLayoutVars>
          <dgm:bulletEnabled val="1"/>
        </dgm:presLayoutVars>
      </dgm:prSet>
      <dgm:spPr/>
    </dgm:pt>
    <dgm:pt modelId="{1C6647FC-67F6-4A46-BA6A-2A74D3DA516D}" type="pres">
      <dgm:prSet presAssocID="{F610D1B8-6ECD-47C1-8B15-7C8E358C6555}" presName="sibTrans" presStyleCnt="0"/>
      <dgm:spPr/>
    </dgm:pt>
    <dgm:pt modelId="{27039862-3B04-40F4-BCFF-259F61FD4F1F}" type="pres">
      <dgm:prSet presAssocID="{446BE4C3-7ED1-4B6E-A3D8-5DC719604128}" presName="node" presStyleLbl="node1" presStyleIdx="7" presStyleCnt="24">
        <dgm:presLayoutVars>
          <dgm:bulletEnabled val="1"/>
        </dgm:presLayoutVars>
      </dgm:prSet>
      <dgm:spPr/>
    </dgm:pt>
    <dgm:pt modelId="{4718D53A-1030-4D43-A3C5-085F7C60D662}" type="pres">
      <dgm:prSet presAssocID="{EC517653-C212-414B-A623-13DD751685FF}" presName="sibTrans" presStyleCnt="0"/>
      <dgm:spPr/>
    </dgm:pt>
    <dgm:pt modelId="{7ED99119-4917-483C-BFDB-FD3C1807B5DC}" type="pres">
      <dgm:prSet presAssocID="{CDD61000-1D7C-4844-A344-BCDA0F0ACF9D}" presName="node" presStyleLbl="node1" presStyleIdx="8" presStyleCnt="24">
        <dgm:presLayoutVars>
          <dgm:bulletEnabled val="1"/>
        </dgm:presLayoutVars>
      </dgm:prSet>
      <dgm:spPr/>
    </dgm:pt>
    <dgm:pt modelId="{7D6608F1-45C5-4B02-85A8-83DE0214CBE0}" type="pres">
      <dgm:prSet presAssocID="{0B196899-14A2-4A59-AA25-71F9B5D15955}" presName="sibTrans" presStyleCnt="0"/>
      <dgm:spPr/>
    </dgm:pt>
    <dgm:pt modelId="{EDB4DAB7-7D15-4338-8E0F-1834E75FF2FE}" type="pres">
      <dgm:prSet presAssocID="{CF429FB7-51F3-4090-A05B-FEFBBC500E9A}" presName="node" presStyleLbl="node1" presStyleIdx="9" presStyleCnt="24">
        <dgm:presLayoutVars>
          <dgm:bulletEnabled val="1"/>
        </dgm:presLayoutVars>
      </dgm:prSet>
      <dgm:spPr/>
    </dgm:pt>
    <dgm:pt modelId="{A742DC5E-7472-4367-9E74-8B9A531EF604}" type="pres">
      <dgm:prSet presAssocID="{628B47B1-2AA8-4BB9-B4C3-ED6AAD49B8AA}" presName="sibTrans" presStyleCnt="0"/>
      <dgm:spPr/>
    </dgm:pt>
    <dgm:pt modelId="{2ECB3F04-C7E0-40A0-BA81-A450191FCAC0}" type="pres">
      <dgm:prSet presAssocID="{1D632C05-B43F-456F-877A-57241494819D}" presName="node" presStyleLbl="node1" presStyleIdx="10" presStyleCnt="24">
        <dgm:presLayoutVars>
          <dgm:bulletEnabled val="1"/>
        </dgm:presLayoutVars>
      </dgm:prSet>
      <dgm:spPr/>
    </dgm:pt>
    <dgm:pt modelId="{BEF38CAB-AB9C-4389-BAD8-EBD41BED4DC4}" type="pres">
      <dgm:prSet presAssocID="{A56306CE-6D27-4DAE-9089-17D33C8AF22C}" presName="sibTrans" presStyleCnt="0"/>
      <dgm:spPr/>
    </dgm:pt>
    <dgm:pt modelId="{4A9D2CC0-612F-419A-B696-896F390AF1DA}" type="pres">
      <dgm:prSet presAssocID="{38AB1C95-3E04-459F-BE7D-BD00278059E9}" presName="node" presStyleLbl="node1" presStyleIdx="11" presStyleCnt="24">
        <dgm:presLayoutVars>
          <dgm:bulletEnabled val="1"/>
        </dgm:presLayoutVars>
      </dgm:prSet>
      <dgm:spPr/>
    </dgm:pt>
    <dgm:pt modelId="{F3619688-CC18-4D64-85AB-A8D895161797}" type="pres">
      <dgm:prSet presAssocID="{C39C0A9D-0034-421C-9269-C6867E37E67E}" presName="sibTrans" presStyleCnt="0"/>
      <dgm:spPr/>
    </dgm:pt>
    <dgm:pt modelId="{0A1DA621-C80B-4152-8315-7912EDC8D23B}" type="pres">
      <dgm:prSet presAssocID="{4658C09E-0421-4148-B26B-60B74A2542AD}" presName="node" presStyleLbl="node1" presStyleIdx="12" presStyleCnt="24">
        <dgm:presLayoutVars>
          <dgm:bulletEnabled val="1"/>
        </dgm:presLayoutVars>
      </dgm:prSet>
      <dgm:spPr/>
    </dgm:pt>
    <dgm:pt modelId="{2AD6A80A-F21E-4F85-8988-7A375B61745D}" type="pres">
      <dgm:prSet presAssocID="{1C2FFF39-F577-4B22-A072-237ABE6D0E7E}" presName="sibTrans" presStyleCnt="0"/>
      <dgm:spPr/>
    </dgm:pt>
    <dgm:pt modelId="{9128EECE-4F0B-4D61-AE7C-B962B6BFE171}" type="pres">
      <dgm:prSet presAssocID="{D3319BF3-FC39-41ED-9CBE-D20BF3EDD504}" presName="node" presStyleLbl="node1" presStyleIdx="13" presStyleCnt="24">
        <dgm:presLayoutVars>
          <dgm:bulletEnabled val="1"/>
        </dgm:presLayoutVars>
      </dgm:prSet>
      <dgm:spPr/>
    </dgm:pt>
    <dgm:pt modelId="{C8B521E3-594E-4D6B-A471-0B84B06D5B8B}" type="pres">
      <dgm:prSet presAssocID="{AC01A84E-2CC3-492F-B295-1D91D3D8FB0B}" presName="sibTrans" presStyleCnt="0"/>
      <dgm:spPr/>
    </dgm:pt>
    <dgm:pt modelId="{ED0CB43C-6CF4-4FA5-A271-6A8E6C5B4A60}" type="pres">
      <dgm:prSet presAssocID="{9D291B5C-6573-4320-9412-99A7FF3F3375}" presName="node" presStyleLbl="node1" presStyleIdx="14" presStyleCnt="24">
        <dgm:presLayoutVars>
          <dgm:bulletEnabled val="1"/>
        </dgm:presLayoutVars>
      </dgm:prSet>
      <dgm:spPr/>
    </dgm:pt>
    <dgm:pt modelId="{DBF16FB0-A11F-418C-AD3D-BE6BA54959D0}" type="pres">
      <dgm:prSet presAssocID="{F9E9720D-9AA7-4A4B-AE36-B1358493D6BA}" presName="sibTrans" presStyleCnt="0"/>
      <dgm:spPr/>
    </dgm:pt>
    <dgm:pt modelId="{17AD264B-CD76-46BA-BB04-C0D4E88A1CD8}" type="pres">
      <dgm:prSet presAssocID="{AAF6E863-2E73-4E58-9595-2A4248B4B31C}" presName="node" presStyleLbl="node1" presStyleIdx="15" presStyleCnt="24">
        <dgm:presLayoutVars>
          <dgm:bulletEnabled val="1"/>
        </dgm:presLayoutVars>
      </dgm:prSet>
      <dgm:spPr/>
    </dgm:pt>
    <dgm:pt modelId="{53E37494-8DB0-4613-B8E5-C38916361832}" type="pres">
      <dgm:prSet presAssocID="{D8E67347-B4E2-4C7C-9A0A-70FD61807B20}" presName="sibTrans" presStyleCnt="0"/>
      <dgm:spPr/>
    </dgm:pt>
    <dgm:pt modelId="{48C83D8B-E092-4840-B3A7-E47576206434}" type="pres">
      <dgm:prSet presAssocID="{ABA9A0AF-FC1D-49E3-97F1-646B74107701}" presName="node" presStyleLbl="node1" presStyleIdx="16" presStyleCnt="24">
        <dgm:presLayoutVars>
          <dgm:bulletEnabled val="1"/>
        </dgm:presLayoutVars>
      </dgm:prSet>
      <dgm:spPr/>
    </dgm:pt>
    <dgm:pt modelId="{A2C1A105-2D0B-4661-BC79-92FBE6966D14}" type="pres">
      <dgm:prSet presAssocID="{4DF7BDFD-9DAF-43C0-A6D9-E54941C1E992}" presName="sibTrans" presStyleCnt="0"/>
      <dgm:spPr/>
    </dgm:pt>
    <dgm:pt modelId="{F01500A0-08CE-4AB6-B11B-42E0D4960A12}" type="pres">
      <dgm:prSet presAssocID="{45E270EC-9B27-4019-8961-C58372313E90}" presName="node" presStyleLbl="node1" presStyleIdx="17" presStyleCnt="24">
        <dgm:presLayoutVars>
          <dgm:bulletEnabled val="1"/>
        </dgm:presLayoutVars>
      </dgm:prSet>
      <dgm:spPr/>
    </dgm:pt>
    <dgm:pt modelId="{B85C289B-66BB-41E0-B978-A935B3E66349}" type="pres">
      <dgm:prSet presAssocID="{22FE60A2-C81F-4361-943E-288DD9BFC8A0}" presName="sibTrans" presStyleCnt="0"/>
      <dgm:spPr/>
    </dgm:pt>
    <dgm:pt modelId="{A0F50B22-20DF-46DF-AD83-0C47FF0F446A}" type="pres">
      <dgm:prSet presAssocID="{2A6A3211-357B-4E8A-B10D-DDF205394835}" presName="node" presStyleLbl="node1" presStyleIdx="18" presStyleCnt="24">
        <dgm:presLayoutVars>
          <dgm:bulletEnabled val="1"/>
        </dgm:presLayoutVars>
      </dgm:prSet>
      <dgm:spPr/>
    </dgm:pt>
    <dgm:pt modelId="{7DC5F170-34A7-419B-9987-30641DDCFB1C}" type="pres">
      <dgm:prSet presAssocID="{67144EEB-EC4A-41FE-830B-62E5318A9A2F}" presName="sibTrans" presStyleCnt="0"/>
      <dgm:spPr/>
    </dgm:pt>
    <dgm:pt modelId="{EA6C89E0-A4F4-4880-A2B2-A1247234D39C}" type="pres">
      <dgm:prSet presAssocID="{B3E4BA06-C5BE-4C24-BD46-CC1E7240F8B0}" presName="node" presStyleLbl="node1" presStyleIdx="19" presStyleCnt="24">
        <dgm:presLayoutVars>
          <dgm:bulletEnabled val="1"/>
        </dgm:presLayoutVars>
      </dgm:prSet>
      <dgm:spPr/>
    </dgm:pt>
    <dgm:pt modelId="{F87ED1F4-268F-42BC-B82C-73087E1E1202}" type="pres">
      <dgm:prSet presAssocID="{293B1229-C149-495F-9017-11F8B5AB033B}" presName="sibTrans" presStyleCnt="0"/>
      <dgm:spPr/>
    </dgm:pt>
    <dgm:pt modelId="{F5F98BBB-7C46-4660-BAA6-5FC9636A2802}" type="pres">
      <dgm:prSet presAssocID="{7FBD7D94-EC72-4538-B532-4CB91E985DA0}" presName="node" presStyleLbl="node1" presStyleIdx="20" presStyleCnt="24">
        <dgm:presLayoutVars>
          <dgm:bulletEnabled val="1"/>
        </dgm:presLayoutVars>
      </dgm:prSet>
      <dgm:spPr/>
    </dgm:pt>
    <dgm:pt modelId="{7596F5FB-E59A-4F09-9525-25C653D0FF34}" type="pres">
      <dgm:prSet presAssocID="{82936FF2-AC21-430B-835F-C05A34967A17}" presName="sibTrans" presStyleCnt="0"/>
      <dgm:spPr/>
    </dgm:pt>
    <dgm:pt modelId="{B2B510AF-832E-4B1E-809A-2BB76A243FA1}" type="pres">
      <dgm:prSet presAssocID="{A9FA8ECD-ABB1-480C-978F-438AC81D45B1}" presName="node" presStyleLbl="node1" presStyleIdx="21" presStyleCnt="24">
        <dgm:presLayoutVars>
          <dgm:bulletEnabled val="1"/>
        </dgm:presLayoutVars>
      </dgm:prSet>
      <dgm:spPr/>
    </dgm:pt>
    <dgm:pt modelId="{B65E48B5-B3C5-4FBA-9CF4-12CA859C6D56}" type="pres">
      <dgm:prSet presAssocID="{82889D46-0563-406E-A332-0AAED19E558C}" presName="sibTrans" presStyleCnt="0"/>
      <dgm:spPr/>
    </dgm:pt>
    <dgm:pt modelId="{575720BB-5F75-45EB-9DC8-0F70DE881F77}" type="pres">
      <dgm:prSet presAssocID="{7AA2CFE9-245E-4BBD-8B28-F27AD2C36279}" presName="node" presStyleLbl="node1" presStyleIdx="22" presStyleCnt="24">
        <dgm:presLayoutVars>
          <dgm:bulletEnabled val="1"/>
        </dgm:presLayoutVars>
      </dgm:prSet>
      <dgm:spPr/>
    </dgm:pt>
    <dgm:pt modelId="{30F0CC58-ED8D-4A2E-9A3A-97574405351E}" type="pres">
      <dgm:prSet presAssocID="{D1815FF0-4456-496C-8C8D-7F49EF041B98}" presName="sibTrans" presStyleCnt="0"/>
      <dgm:spPr/>
    </dgm:pt>
    <dgm:pt modelId="{40195538-C172-492D-99A4-71355F23A316}" type="pres">
      <dgm:prSet presAssocID="{251FE3A0-D8CC-4199-958E-79A1A0702A12}" presName="node" presStyleLbl="node1" presStyleIdx="23" presStyleCnt="24">
        <dgm:presLayoutVars>
          <dgm:bulletEnabled val="1"/>
        </dgm:presLayoutVars>
      </dgm:prSet>
      <dgm:spPr/>
    </dgm:pt>
  </dgm:ptLst>
  <dgm:cxnLst>
    <dgm:cxn modelId="{D2A9F906-617B-4840-9167-2E558DEF4710}" srcId="{497320A9-F279-4C48-882C-2EC87EEF0203}" destId="{A9FA8ECD-ABB1-480C-978F-438AC81D45B1}" srcOrd="21" destOrd="0" parTransId="{449E8BAD-56F0-46DD-A338-027746E88D1C}" sibTransId="{82889D46-0563-406E-A332-0AAED19E558C}"/>
    <dgm:cxn modelId="{CBABD80E-5CDF-483F-8FAE-2441D7D9BE5A}" type="presOf" srcId="{7AA2CFE9-245E-4BBD-8B28-F27AD2C36279}" destId="{575720BB-5F75-45EB-9DC8-0F70DE881F77}" srcOrd="0" destOrd="0" presId="urn:microsoft.com/office/officeart/2005/8/layout/default"/>
    <dgm:cxn modelId="{E435EC0F-75E2-46A5-A21C-9D27C21AC352}" srcId="{497320A9-F279-4C48-882C-2EC87EEF0203}" destId="{CDD61000-1D7C-4844-A344-BCDA0F0ACF9D}" srcOrd="8" destOrd="0" parTransId="{385B3B4C-703E-495B-9B4B-4F7C0CA38316}" sibTransId="{0B196899-14A2-4A59-AA25-71F9B5D15955}"/>
    <dgm:cxn modelId="{1FA55A12-DAAC-469A-998D-A11D87940890}" srcId="{497320A9-F279-4C48-882C-2EC87EEF0203}" destId="{CF429FB7-51F3-4090-A05B-FEFBBC500E9A}" srcOrd="9" destOrd="0" parTransId="{E6D7F06A-E782-4958-903F-A1BC93A7F379}" sibTransId="{628B47B1-2AA8-4BB9-B4C3-ED6AAD49B8AA}"/>
    <dgm:cxn modelId="{CCE6971A-66B4-45D6-9976-91DF2683A9D3}" type="presOf" srcId="{B336AB41-4701-45A5-93A1-6E999F9D9591}" destId="{F31E69A7-35D2-476E-A31B-55A8AB9B590D}" srcOrd="0" destOrd="0" presId="urn:microsoft.com/office/officeart/2005/8/layout/default"/>
    <dgm:cxn modelId="{6CC10D1B-F9FD-41C6-9391-38CE0FD793B2}" type="presOf" srcId="{ABA9A0AF-FC1D-49E3-97F1-646B74107701}" destId="{48C83D8B-E092-4840-B3A7-E47576206434}" srcOrd="0" destOrd="0" presId="urn:microsoft.com/office/officeart/2005/8/layout/default"/>
    <dgm:cxn modelId="{9214C91B-1757-4647-9E87-858ED4A01C31}" srcId="{497320A9-F279-4C48-882C-2EC87EEF0203}" destId="{9D291B5C-6573-4320-9412-99A7FF3F3375}" srcOrd="14" destOrd="0" parTransId="{D68C6D06-CDB9-4851-92E9-0FA2B70FE34A}" sibTransId="{F9E9720D-9AA7-4A4B-AE36-B1358493D6BA}"/>
    <dgm:cxn modelId="{6C097420-E5A9-4DB9-A3F8-3765D521C92E}" type="presOf" srcId="{2A6A3211-357B-4E8A-B10D-DDF205394835}" destId="{A0F50B22-20DF-46DF-AD83-0C47FF0F446A}" srcOrd="0" destOrd="0" presId="urn:microsoft.com/office/officeart/2005/8/layout/default"/>
    <dgm:cxn modelId="{B3B26126-4093-4F3A-8DEE-4C74834525EF}" type="presOf" srcId="{B3E4BA06-C5BE-4C24-BD46-CC1E7240F8B0}" destId="{EA6C89E0-A4F4-4880-A2B2-A1247234D39C}" srcOrd="0" destOrd="0" presId="urn:microsoft.com/office/officeart/2005/8/layout/default"/>
    <dgm:cxn modelId="{40DA5C2A-0BB0-4054-8A70-CD3843BC8810}" type="presOf" srcId="{251FE3A0-D8CC-4199-958E-79A1A0702A12}" destId="{40195538-C172-492D-99A4-71355F23A316}" srcOrd="0" destOrd="0" presId="urn:microsoft.com/office/officeart/2005/8/layout/default"/>
    <dgm:cxn modelId="{E127862C-C9A2-4A57-965B-FF7ABC4426EA}" srcId="{497320A9-F279-4C48-882C-2EC87EEF0203}" destId="{7AA2CFE9-245E-4BBD-8B28-F27AD2C36279}" srcOrd="22" destOrd="0" parTransId="{EEDADA1D-1740-433B-B1CE-B09364385C7B}" sibTransId="{D1815FF0-4456-496C-8C8D-7F49EF041B98}"/>
    <dgm:cxn modelId="{00F1372D-323F-4062-ADE7-F73510D56526}" type="presOf" srcId="{24AB2B1D-43B2-44D5-A7BD-19A01B4359D2}" destId="{4AC01FD6-5AEB-4DDC-B603-4BB5B4243DE6}" srcOrd="0" destOrd="0" presId="urn:microsoft.com/office/officeart/2005/8/layout/default"/>
    <dgm:cxn modelId="{074B3D2F-90A3-4850-B456-96A2E5AABE5E}" type="presOf" srcId="{708A3DA6-15FC-457C-995B-36E197FD6A4D}" destId="{6E3ACEF2-F7E0-4D4B-9F3F-102C1C468D15}" srcOrd="0" destOrd="0" presId="urn:microsoft.com/office/officeart/2005/8/layout/default"/>
    <dgm:cxn modelId="{1EF4EE32-509C-417D-A28B-161EEF37C028}" srcId="{497320A9-F279-4C48-882C-2EC87EEF0203}" destId="{B3E4BA06-C5BE-4C24-BD46-CC1E7240F8B0}" srcOrd="19" destOrd="0" parTransId="{E7CFD095-7513-4D3B-9282-B666B2B48EFD}" sibTransId="{293B1229-C149-495F-9017-11F8B5AB033B}"/>
    <dgm:cxn modelId="{1C1C3137-1BF9-4018-B78E-F0CFA591B785}" type="presOf" srcId="{F50201C8-BC63-43F9-9240-60917C8C4CE1}" destId="{895ABE33-D636-4ACE-B840-938C9A337EF2}" srcOrd="0" destOrd="0" presId="urn:microsoft.com/office/officeart/2005/8/layout/default"/>
    <dgm:cxn modelId="{F286545D-B6FC-4A73-AF47-E0A4203C9620}" type="presOf" srcId="{1D632C05-B43F-456F-877A-57241494819D}" destId="{2ECB3F04-C7E0-40A0-BA81-A450191FCAC0}" srcOrd="0" destOrd="0" presId="urn:microsoft.com/office/officeart/2005/8/layout/default"/>
    <dgm:cxn modelId="{B8E62070-55C6-4E2C-A552-42EF090BFFDD}" type="presOf" srcId="{D3319BF3-FC39-41ED-9CBE-D20BF3EDD504}" destId="{9128EECE-4F0B-4D61-AE7C-B962B6BFE171}" srcOrd="0" destOrd="0" presId="urn:microsoft.com/office/officeart/2005/8/layout/default"/>
    <dgm:cxn modelId="{0D0F0777-07E4-4A6B-9A88-931F05800CEE}" srcId="{497320A9-F279-4C48-882C-2EC87EEF0203}" destId="{45E270EC-9B27-4019-8961-C58372313E90}" srcOrd="17" destOrd="0" parTransId="{2F9BD3C2-1D7C-444C-8C6A-D9EE12C54AA0}" sibTransId="{22FE60A2-C81F-4361-943E-288DD9BFC8A0}"/>
    <dgm:cxn modelId="{857B6559-DF6F-4440-867F-776E3B0FECBE}" srcId="{497320A9-F279-4C48-882C-2EC87EEF0203}" destId="{4658C09E-0421-4148-B26B-60B74A2542AD}" srcOrd="12" destOrd="0" parTransId="{43269DBB-5B81-46F5-BD1A-4FEB48D8F9FF}" sibTransId="{1C2FFF39-F577-4B22-A072-237ABE6D0E7E}"/>
    <dgm:cxn modelId="{BE1E4788-8F13-4348-A35B-C1451600DC11}" type="presOf" srcId="{7FBD7D94-EC72-4538-B532-4CB91E985DA0}" destId="{F5F98BBB-7C46-4660-BAA6-5FC9636A2802}" srcOrd="0" destOrd="0" presId="urn:microsoft.com/office/officeart/2005/8/layout/default"/>
    <dgm:cxn modelId="{E76A9A8C-10EE-42F6-A2B9-FB53CC1BC071}" type="presOf" srcId="{07060BC9-A775-40E6-887C-6268795ABDAF}" destId="{4182AE26-883D-4EAB-9AB2-8C6C881CD125}" srcOrd="0" destOrd="0" presId="urn:microsoft.com/office/officeart/2005/8/layout/default"/>
    <dgm:cxn modelId="{3CFCD18C-4CF9-4E7D-A220-43CCCB889775}" srcId="{497320A9-F279-4C48-882C-2EC87EEF0203}" destId="{2A6A3211-357B-4E8A-B10D-DDF205394835}" srcOrd="18" destOrd="0" parTransId="{29595E28-61FE-4A4A-96CF-CF203CABE593}" sibTransId="{67144EEB-EC4A-41FE-830B-62E5318A9A2F}"/>
    <dgm:cxn modelId="{CE015697-535A-4725-8565-9434D94C0732}" type="presOf" srcId="{CF429FB7-51F3-4090-A05B-FEFBBC500E9A}" destId="{EDB4DAB7-7D15-4338-8E0F-1834E75FF2FE}" srcOrd="0" destOrd="0" presId="urn:microsoft.com/office/officeart/2005/8/layout/default"/>
    <dgm:cxn modelId="{5124CA98-06BC-4021-B91D-0DCB41F3E599}" type="presOf" srcId="{45E270EC-9B27-4019-8961-C58372313E90}" destId="{F01500A0-08CE-4AB6-B11B-42E0D4960A12}" srcOrd="0" destOrd="0" presId="urn:microsoft.com/office/officeart/2005/8/layout/default"/>
    <dgm:cxn modelId="{E7002B9B-7921-45DE-8D63-7E3347EED177}" srcId="{497320A9-F279-4C48-882C-2EC87EEF0203}" destId="{F50201C8-BC63-43F9-9240-60917C8C4CE1}" srcOrd="1" destOrd="0" parTransId="{E4984509-CBD0-4E90-A9D5-E126F4202F3D}" sibTransId="{736F4828-7A23-4E18-B4A0-C243750E25BE}"/>
    <dgm:cxn modelId="{62FA379B-8348-4DD0-AB8C-FC4AE9A9232F}" srcId="{497320A9-F279-4C48-882C-2EC87EEF0203}" destId="{D3319BF3-FC39-41ED-9CBE-D20BF3EDD504}" srcOrd="13" destOrd="0" parTransId="{92720F40-D9B6-4509-8B18-FCEA532BCFC4}" sibTransId="{AC01A84E-2CC3-492F-B295-1D91D3D8FB0B}"/>
    <dgm:cxn modelId="{29DB389C-1B0F-4660-99F6-3B7AE9F58265}" srcId="{497320A9-F279-4C48-882C-2EC87EEF0203}" destId="{ABA9A0AF-FC1D-49E3-97F1-646B74107701}" srcOrd="16" destOrd="0" parTransId="{AA9E6034-42A8-46DB-B8F0-35E8E44076F1}" sibTransId="{4DF7BDFD-9DAF-43C0-A6D9-E54941C1E992}"/>
    <dgm:cxn modelId="{AB224EA3-5B03-4296-9AA2-A715B83C87E3}" type="presOf" srcId="{446BE4C3-7ED1-4B6E-A3D8-5DC719604128}" destId="{27039862-3B04-40F4-BCFF-259F61FD4F1F}" srcOrd="0" destOrd="0" presId="urn:microsoft.com/office/officeart/2005/8/layout/default"/>
    <dgm:cxn modelId="{F7162CA8-530B-4DBB-9A42-54FB37A49A2B}" type="presOf" srcId="{71074835-E2A2-46AE-8AD4-0F902EA10402}" destId="{37E1180A-2F1D-4C67-B0B2-722A0818BC55}" srcOrd="0" destOrd="0" presId="urn:microsoft.com/office/officeart/2005/8/layout/default"/>
    <dgm:cxn modelId="{E11EAFAA-507F-4C4E-BD92-15DF00C2EEB2}" type="presOf" srcId="{CDD61000-1D7C-4844-A344-BCDA0F0ACF9D}" destId="{7ED99119-4917-483C-BFDB-FD3C1807B5DC}" srcOrd="0" destOrd="0" presId="urn:microsoft.com/office/officeart/2005/8/layout/default"/>
    <dgm:cxn modelId="{B5658FAB-91D3-4DA3-9F2C-F8C88771B8B1}" srcId="{497320A9-F279-4C48-882C-2EC87EEF0203}" destId="{38AB1C95-3E04-459F-BE7D-BD00278059E9}" srcOrd="11" destOrd="0" parTransId="{01EFCC22-B642-4CB0-BA8A-29CFD41A7DA8}" sibTransId="{C39C0A9D-0034-421C-9269-C6867E37E67E}"/>
    <dgm:cxn modelId="{AFBD2AAE-2CE1-42AA-ADF0-8115E9A28828}" type="presOf" srcId="{AAF6E863-2E73-4E58-9595-2A4248B4B31C}" destId="{17AD264B-CD76-46BA-BB04-C0D4E88A1CD8}" srcOrd="0" destOrd="0" presId="urn:microsoft.com/office/officeart/2005/8/layout/default"/>
    <dgm:cxn modelId="{B851C6AE-9A37-4520-A20D-1F5502321355}" srcId="{497320A9-F279-4C48-882C-2EC87EEF0203}" destId="{24AB2B1D-43B2-44D5-A7BD-19A01B4359D2}" srcOrd="6" destOrd="0" parTransId="{7439E5BF-A8EB-4C78-9544-57FAAA454170}" sibTransId="{F610D1B8-6ECD-47C1-8B15-7C8E358C6555}"/>
    <dgm:cxn modelId="{702750BF-1EB3-43C7-ADC7-8ABE399D0C5C}" srcId="{497320A9-F279-4C48-882C-2EC87EEF0203}" destId="{708A3DA6-15FC-457C-995B-36E197FD6A4D}" srcOrd="3" destOrd="0" parTransId="{8F0F3610-A772-4B31-9D59-CAD8F8EF3A34}" sibTransId="{5541DF92-8CB4-44DD-AFA2-D63AFAB44D95}"/>
    <dgm:cxn modelId="{1C4575BF-64FF-4D66-83D9-1D5518EF432C}" type="presOf" srcId="{9D291B5C-6573-4320-9412-99A7FF3F3375}" destId="{ED0CB43C-6CF4-4FA5-A271-6A8E6C5B4A60}" srcOrd="0" destOrd="0" presId="urn:microsoft.com/office/officeart/2005/8/layout/default"/>
    <dgm:cxn modelId="{C03A05C4-699A-4A9F-BEC1-016EA26E482F}" type="presOf" srcId="{497320A9-F279-4C48-882C-2EC87EEF0203}" destId="{818F816F-9576-444E-857F-260260316BFA}" srcOrd="0" destOrd="0" presId="urn:microsoft.com/office/officeart/2005/8/layout/default"/>
    <dgm:cxn modelId="{75B2D0C5-FDD1-4943-85B8-06CB96CC3868}" srcId="{497320A9-F279-4C48-882C-2EC87EEF0203}" destId="{B336AB41-4701-45A5-93A1-6E999F9D9591}" srcOrd="4" destOrd="0" parTransId="{5FD9EAD0-759B-4688-AE6A-1370982FCEFF}" sibTransId="{19596B2C-2945-4A68-A611-627A4AE2E1F9}"/>
    <dgm:cxn modelId="{E5BB32D0-AB29-4DA0-A25A-ECF100CFD1C6}" type="presOf" srcId="{A9FA8ECD-ABB1-480C-978F-438AC81D45B1}" destId="{B2B510AF-832E-4B1E-809A-2BB76A243FA1}" srcOrd="0" destOrd="0" presId="urn:microsoft.com/office/officeart/2005/8/layout/default"/>
    <dgm:cxn modelId="{57019ED5-BCD1-40FF-8A12-C8DDDD79EEA4}" srcId="{497320A9-F279-4C48-882C-2EC87EEF0203}" destId="{71074835-E2A2-46AE-8AD4-0F902EA10402}" srcOrd="5" destOrd="0" parTransId="{F1B60390-2E41-4DD4-B9B3-1C7C0824474A}" sibTransId="{A331A9BC-9E04-4668-A24B-B107898F78F5}"/>
    <dgm:cxn modelId="{5F417BD7-4F61-49CB-8C6A-93CA18D0F74D}" srcId="{497320A9-F279-4C48-882C-2EC87EEF0203}" destId="{CCF7B06E-8CE3-430B-A377-84B8FC7E1B21}" srcOrd="2" destOrd="0" parTransId="{A630C3BF-C185-40B3-B293-9A2E2A38C600}" sibTransId="{E7E98348-D1A8-42ED-9C82-26BFFD771667}"/>
    <dgm:cxn modelId="{F0D384D7-5CD1-4389-B8CE-C68D6025E18C}" type="presOf" srcId="{4658C09E-0421-4148-B26B-60B74A2542AD}" destId="{0A1DA621-C80B-4152-8315-7912EDC8D23B}" srcOrd="0" destOrd="0" presId="urn:microsoft.com/office/officeart/2005/8/layout/default"/>
    <dgm:cxn modelId="{FB2CF0D9-1FAF-4D59-98E4-3859C649E474}" srcId="{497320A9-F279-4C48-882C-2EC87EEF0203}" destId="{446BE4C3-7ED1-4B6E-A3D8-5DC719604128}" srcOrd="7" destOrd="0" parTransId="{262CC1AC-7B24-4789-BE8A-16AD74D3F41E}" sibTransId="{EC517653-C212-414B-A623-13DD751685FF}"/>
    <dgm:cxn modelId="{0B4F65DF-248B-4105-8A42-8A6E2A91CC1B}" srcId="{497320A9-F279-4C48-882C-2EC87EEF0203}" destId="{251FE3A0-D8CC-4199-958E-79A1A0702A12}" srcOrd="23" destOrd="0" parTransId="{530AB0EB-85A3-460D-8289-F42029308BD9}" sibTransId="{7F00884B-3B1A-40D0-82BE-ADAFEC40D781}"/>
    <dgm:cxn modelId="{5F1664E2-918E-44D9-BCD7-47DED053F29C}" srcId="{497320A9-F279-4C48-882C-2EC87EEF0203}" destId="{1D632C05-B43F-456F-877A-57241494819D}" srcOrd="10" destOrd="0" parTransId="{0FD9E7F9-81DD-4138-A0E0-64389BDE6247}" sibTransId="{A56306CE-6D27-4DAE-9089-17D33C8AF22C}"/>
    <dgm:cxn modelId="{4DD56FE3-A32C-4202-AD73-03C1991F60C0}" type="presOf" srcId="{38AB1C95-3E04-459F-BE7D-BD00278059E9}" destId="{4A9D2CC0-612F-419A-B696-896F390AF1DA}" srcOrd="0" destOrd="0" presId="urn:microsoft.com/office/officeart/2005/8/layout/default"/>
    <dgm:cxn modelId="{7FDC8EE5-4D0E-4734-886B-18D9EFAA27A4}" srcId="{497320A9-F279-4C48-882C-2EC87EEF0203}" destId="{AAF6E863-2E73-4E58-9595-2A4248B4B31C}" srcOrd="15" destOrd="0" parTransId="{49F7BBFF-8A2C-45AA-8700-2A25F5D43722}" sibTransId="{D8E67347-B4E2-4C7C-9A0A-70FD61807B20}"/>
    <dgm:cxn modelId="{1EF4B4ED-3593-4168-BAF1-6FB1706CA54A}" srcId="{497320A9-F279-4C48-882C-2EC87EEF0203}" destId="{7FBD7D94-EC72-4538-B532-4CB91E985DA0}" srcOrd="20" destOrd="0" parTransId="{B25A4068-CA23-4BCA-83F3-934DF2ACE1FF}" sibTransId="{82936FF2-AC21-430B-835F-C05A34967A17}"/>
    <dgm:cxn modelId="{E1A99EF7-2B69-4161-A4B0-E5F95D4BF43D}" srcId="{497320A9-F279-4C48-882C-2EC87EEF0203}" destId="{07060BC9-A775-40E6-887C-6268795ABDAF}" srcOrd="0" destOrd="0" parTransId="{758CD5E7-68BD-4382-A15D-A1A33B45F78B}" sibTransId="{184093B5-95E4-4EB8-8DA0-D35F69C8C822}"/>
    <dgm:cxn modelId="{285BA9FB-B8F8-4232-B6CF-973FEDCCEBAC}" type="presOf" srcId="{CCF7B06E-8CE3-430B-A377-84B8FC7E1B21}" destId="{9ED76198-AF48-4BA6-BFC7-10B95F05D3B7}" srcOrd="0" destOrd="0" presId="urn:microsoft.com/office/officeart/2005/8/layout/default"/>
    <dgm:cxn modelId="{79EDA206-159D-45CC-BAEE-7D2DC30228DC}" type="presParOf" srcId="{818F816F-9576-444E-857F-260260316BFA}" destId="{4182AE26-883D-4EAB-9AB2-8C6C881CD125}" srcOrd="0" destOrd="0" presId="urn:microsoft.com/office/officeart/2005/8/layout/default"/>
    <dgm:cxn modelId="{1582E147-ECF0-4B66-9DE0-EF3D589AFF9E}" type="presParOf" srcId="{818F816F-9576-444E-857F-260260316BFA}" destId="{A1D3F808-D37A-4A61-ACE6-4175911E6DDB}" srcOrd="1" destOrd="0" presId="urn:microsoft.com/office/officeart/2005/8/layout/default"/>
    <dgm:cxn modelId="{07A91B28-A869-485C-A701-30B1A82F33B2}" type="presParOf" srcId="{818F816F-9576-444E-857F-260260316BFA}" destId="{895ABE33-D636-4ACE-B840-938C9A337EF2}" srcOrd="2" destOrd="0" presId="urn:microsoft.com/office/officeart/2005/8/layout/default"/>
    <dgm:cxn modelId="{2F662EDF-BF56-4EC2-A491-C45E3EE6B9B8}" type="presParOf" srcId="{818F816F-9576-444E-857F-260260316BFA}" destId="{F63390C4-40E1-42A7-BC2E-BAB6A13DB9B0}" srcOrd="3" destOrd="0" presId="urn:microsoft.com/office/officeart/2005/8/layout/default"/>
    <dgm:cxn modelId="{F60BD75A-7A77-46C7-945A-DFC391CD64B8}" type="presParOf" srcId="{818F816F-9576-444E-857F-260260316BFA}" destId="{9ED76198-AF48-4BA6-BFC7-10B95F05D3B7}" srcOrd="4" destOrd="0" presId="urn:microsoft.com/office/officeart/2005/8/layout/default"/>
    <dgm:cxn modelId="{41DA746D-54FA-4F43-9E9A-1BEF20FADFCA}" type="presParOf" srcId="{818F816F-9576-444E-857F-260260316BFA}" destId="{B1444EA8-6B06-43A1-941C-6B23B8EF3F4B}" srcOrd="5" destOrd="0" presId="urn:microsoft.com/office/officeart/2005/8/layout/default"/>
    <dgm:cxn modelId="{A91E1DFC-1FEA-47A5-9E90-155151AE94A1}" type="presParOf" srcId="{818F816F-9576-444E-857F-260260316BFA}" destId="{6E3ACEF2-F7E0-4D4B-9F3F-102C1C468D15}" srcOrd="6" destOrd="0" presId="urn:microsoft.com/office/officeart/2005/8/layout/default"/>
    <dgm:cxn modelId="{E67C9327-969A-4CA1-AA25-C7BDB26D4250}" type="presParOf" srcId="{818F816F-9576-444E-857F-260260316BFA}" destId="{3B71052F-7B32-4268-9612-1295BBB3446D}" srcOrd="7" destOrd="0" presId="urn:microsoft.com/office/officeart/2005/8/layout/default"/>
    <dgm:cxn modelId="{8836A18B-35AF-43F1-8830-4F93744BC74F}" type="presParOf" srcId="{818F816F-9576-444E-857F-260260316BFA}" destId="{F31E69A7-35D2-476E-A31B-55A8AB9B590D}" srcOrd="8" destOrd="0" presId="urn:microsoft.com/office/officeart/2005/8/layout/default"/>
    <dgm:cxn modelId="{E0C2B202-31CD-4EA8-8B5D-0B56E4A52835}" type="presParOf" srcId="{818F816F-9576-444E-857F-260260316BFA}" destId="{43C150A1-0F0D-4C71-A7DD-DC6D1CEC4DE8}" srcOrd="9" destOrd="0" presId="urn:microsoft.com/office/officeart/2005/8/layout/default"/>
    <dgm:cxn modelId="{95C33BA9-2641-4BB4-880B-7294FE3BEE3E}" type="presParOf" srcId="{818F816F-9576-444E-857F-260260316BFA}" destId="{37E1180A-2F1D-4C67-B0B2-722A0818BC55}" srcOrd="10" destOrd="0" presId="urn:microsoft.com/office/officeart/2005/8/layout/default"/>
    <dgm:cxn modelId="{B70A7377-BBFF-446D-8181-A4CF9681EFEB}" type="presParOf" srcId="{818F816F-9576-444E-857F-260260316BFA}" destId="{3A3A62E9-32DB-4144-963E-27FFC139A70A}" srcOrd="11" destOrd="0" presId="urn:microsoft.com/office/officeart/2005/8/layout/default"/>
    <dgm:cxn modelId="{0B569E6B-B18D-4EA5-A1AD-0B7D7FFEA086}" type="presParOf" srcId="{818F816F-9576-444E-857F-260260316BFA}" destId="{4AC01FD6-5AEB-4DDC-B603-4BB5B4243DE6}" srcOrd="12" destOrd="0" presId="urn:microsoft.com/office/officeart/2005/8/layout/default"/>
    <dgm:cxn modelId="{74910DDA-3DD3-4F5C-947B-B0335FCFD2AD}" type="presParOf" srcId="{818F816F-9576-444E-857F-260260316BFA}" destId="{1C6647FC-67F6-4A46-BA6A-2A74D3DA516D}" srcOrd="13" destOrd="0" presId="urn:microsoft.com/office/officeart/2005/8/layout/default"/>
    <dgm:cxn modelId="{17060901-0A3B-463C-AA00-70C198921B7C}" type="presParOf" srcId="{818F816F-9576-444E-857F-260260316BFA}" destId="{27039862-3B04-40F4-BCFF-259F61FD4F1F}" srcOrd="14" destOrd="0" presId="urn:microsoft.com/office/officeart/2005/8/layout/default"/>
    <dgm:cxn modelId="{7AC2E083-A71C-49B0-9CB0-BE482F0046D4}" type="presParOf" srcId="{818F816F-9576-444E-857F-260260316BFA}" destId="{4718D53A-1030-4D43-A3C5-085F7C60D662}" srcOrd="15" destOrd="0" presId="urn:microsoft.com/office/officeart/2005/8/layout/default"/>
    <dgm:cxn modelId="{51921691-003E-45B5-B4E7-41858944F45B}" type="presParOf" srcId="{818F816F-9576-444E-857F-260260316BFA}" destId="{7ED99119-4917-483C-BFDB-FD3C1807B5DC}" srcOrd="16" destOrd="0" presId="urn:microsoft.com/office/officeart/2005/8/layout/default"/>
    <dgm:cxn modelId="{8E874AA6-BD2D-496E-91BA-A8BA037D7D12}" type="presParOf" srcId="{818F816F-9576-444E-857F-260260316BFA}" destId="{7D6608F1-45C5-4B02-85A8-83DE0214CBE0}" srcOrd="17" destOrd="0" presId="urn:microsoft.com/office/officeart/2005/8/layout/default"/>
    <dgm:cxn modelId="{4E650181-675A-4B41-B761-22C39FDFFB7C}" type="presParOf" srcId="{818F816F-9576-444E-857F-260260316BFA}" destId="{EDB4DAB7-7D15-4338-8E0F-1834E75FF2FE}" srcOrd="18" destOrd="0" presId="urn:microsoft.com/office/officeart/2005/8/layout/default"/>
    <dgm:cxn modelId="{ECEB8C2E-E6DE-4A94-A778-9A42FE41865D}" type="presParOf" srcId="{818F816F-9576-444E-857F-260260316BFA}" destId="{A742DC5E-7472-4367-9E74-8B9A531EF604}" srcOrd="19" destOrd="0" presId="urn:microsoft.com/office/officeart/2005/8/layout/default"/>
    <dgm:cxn modelId="{4BBD152E-493C-4602-85BB-3BD408DCDC99}" type="presParOf" srcId="{818F816F-9576-444E-857F-260260316BFA}" destId="{2ECB3F04-C7E0-40A0-BA81-A450191FCAC0}" srcOrd="20" destOrd="0" presId="urn:microsoft.com/office/officeart/2005/8/layout/default"/>
    <dgm:cxn modelId="{CAF13343-8B8D-45FB-A235-12270B655132}" type="presParOf" srcId="{818F816F-9576-444E-857F-260260316BFA}" destId="{BEF38CAB-AB9C-4389-BAD8-EBD41BED4DC4}" srcOrd="21" destOrd="0" presId="urn:microsoft.com/office/officeart/2005/8/layout/default"/>
    <dgm:cxn modelId="{3E150CD5-502C-4707-B433-B5AA292593C7}" type="presParOf" srcId="{818F816F-9576-444E-857F-260260316BFA}" destId="{4A9D2CC0-612F-419A-B696-896F390AF1DA}" srcOrd="22" destOrd="0" presId="urn:microsoft.com/office/officeart/2005/8/layout/default"/>
    <dgm:cxn modelId="{29F6FC7E-20AD-4582-9772-A60C22174189}" type="presParOf" srcId="{818F816F-9576-444E-857F-260260316BFA}" destId="{F3619688-CC18-4D64-85AB-A8D895161797}" srcOrd="23" destOrd="0" presId="urn:microsoft.com/office/officeart/2005/8/layout/default"/>
    <dgm:cxn modelId="{A0AB2D6B-7BDF-4935-B3EC-1D3963843937}" type="presParOf" srcId="{818F816F-9576-444E-857F-260260316BFA}" destId="{0A1DA621-C80B-4152-8315-7912EDC8D23B}" srcOrd="24" destOrd="0" presId="urn:microsoft.com/office/officeart/2005/8/layout/default"/>
    <dgm:cxn modelId="{D06EF567-0676-477D-AA2F-B0AD1ADECAE5}" type="presParOf" srcId="{818F816F-9576-444E-857F-260260316BFA}" destId="{2AD6A80A-F21E-4F85-8988-7A375B61745D}" srcOrd="25" destOrd="0" presId="urn:microsoft.com/office/officeart/2005/8/layout/default"/>
    <dgm:cxn modelId="{7BFB1563-CEA6-4AF5-B581-4F015012196F}" type="presParOf" srcId="{818F816F-9576-444E-857F-260260316BFA}" destId="{9128EECE-4F0B-4D61-AE7C-B962B6BFE171}" srcOrd="26" destOrd="0" presId="urn:microsoft.com/office/officeart/2005/8/layout/default"/>
    <dgm:cxn modelId="{F40AC07F-8DB1-4F20-A8E1-B83F05D0CD3E}" type="presParOf" srcId="{818F816F-9576-444E-857F-260260316BFA}" destId="{C8B521E3-594E-4D6B-A471-0B84B06D5B8B}" srcOrd="27" destOrd="0" presId="urn:microsoft.com/office/officeart/2005/8/layout/default"/>
    <dgm:cxn modelId="{4A1A83E8-49CB-4014-9795-651B710BC790}" type="presParOf" srcId="{818F816F-9576-444E-857F-260260316BFA}" destId="{ED0CB43C-6CF4-4FA5-A271-6A8E6C5B4A60}" srcOrd="28" destOrd="0" presId="urn:microsoft.com/office/officeart/2005/8/layout/default"/>
    <dgm:cxn modelId="{28AF45D1-5099-4494-8889-158CDF7215D9}" type="presParOf" srcId="{818F816F-9576-444E-857F-260260316BFA}" destId="{DBF16FB0-A11F-418C-AD3D-BE6BA54959D0}" srcOrd="29" destOrd="0" presId="urn:microsoft.com/office/officeart/2005/8/layout/default"/>
    <dgm:cxn modelId="{5ED06C8E-56C3-4B2A-A6FC-C86A8461D6E5}" type="presParOf" srcId="{818F816F-9576-444E-857F-260260316BFA}" destId="{17AD264B-CD76-46BA-BB04-C0D4E88A1CD8}" srcOrd="30" destOrd="0" presId="urn:microsoft.com/office/officeart/2005/8/layout/default"/>
    <dgm:cxn modelId="{C8F0C1F7-A5E6-4848-8389-19EC1E5EBF87}" type="presParOf" srcId="{818F816F-9576-444E-857F-260260316BFA}" destId="{53E37494-8DB0-4613-B8E5-C38916361832}" srcOrd="31" destOrd="0" presId="urn:microsoft.com/office/officeart/2005/8/layout/default"/>
    <dgm:cxn modelId="{78015996-7C28-4877-880D-6CE432C24AED}" type="presParOf" srcId="{818F816F-9576-444E-857F-260260316BFA}" destId="{48C83D8B-E092-4840-B3A7-E47576206434}" srcOrd="32" destOrd="0" presId="urn:microsoft.com/office/officeart/2005/8/layout/default"/>
    <dgm:cxn modelId="{77D0CCB3-7887-4FB1-950D-FF5D69EB67E4}" type="presParOf" srcId="{818F816F-9576-444E-857F-260260316BFA}" destId="{A2C1A105-2D0B-4661-BC79-92FBE6966D14}" srcOrd="33" destOrd="0" presId="urn:microsoft.com/office/officeart/2005/8/layout/default"/>
    <dgm:cxn modelId="{2A09E1D1-AA5A-4F19-9A64-171B2353EBF5}" type="presParOf" srcId="{818F816F-9576-444E-857F-260260316BFA}" destId="{F01500A0-08CE-4AB6-B11B-42E0D4960A12}" srcOrd="34" destOrd="0" presId="urn:microsoft.com/office/officeart/2005/8/layout/default"/>
    <dgm:cxn modelId="{163957B7-A38E-4EBE-949C-8A72883F382D}" type="presParOf" srcId="{818F816F-9576-444E-857F-260260316BFA}" destId="{B85C289B-66BB-41E0-B978-A935B3E66349}" srcOrd="35" destOrd="0" presId="urn:microsoft.com/office/officeart/2005/8/layout/default"/>
    <dgm:cxn modelId="{0AD7783E-0BF6-46E6-B15E-B555E8AFE8E1}" type="presParOf" srcId="{818F816F-9576-444E-857F-260260316BFA}" destId="{A0F50B22-20DF-46DF-AD83-0C47FF0F446A}" srcOrd="36" destOrd="0" presId="urn:microsoft.com/office/officeart/2005/8/layout/default"/>
    <dgm:cxn modelId="{C8BA180E-8ADC-4D4E-A4BF-1463AA349B50}" type="presParOf" srcId="{818F816F-9576-444E-857F-260260316BFA}" destId="{7DC5F170-34A7-419B-9987-30641DDCFB1C}" srcOrd="37" destOrd="0" presId="urn:microsoft.com/office/officeart/2005/8/layout/default"/>
    <dgm:cxn modelId="{64DAED17-68D3-48D8-9E95-F743836C6285}" type="presParOf" srcId="{818F816F-9576-444E-857F-260260316BFA}" destId="{EA6C89E0-A4F4-4880-A2B2-A1247234D39C}" srcOrd="38" destOrd="0" presId="urn:microsoft.com/office/officeart/2005/8/layout/default"/>
    <dgm:cxn modelId="{EE5C78AD-0FAE-48E5-83C4-EA69147EE8CC}" type="presParOf" srcId="{818F816F-9576-444E-857F-260260316BFA}" destId="{F87ED1F4-268F-42BC-B82C-73087E1E1202}" srcOrd="39" destOrd="0" presId="urn:microsoft.com/office/officeart/2005/8/layout/default"/>
    <dgm:cxn modelId="{9A5E439A-428A-4D77-AFD1-AFAE1ACA8746}" type="presParOf" srcId="{818F816F-9576-444E-857F-260260316BFA}" destId="{F5F98BBB-7C46-4660-BAA6-5FC9636A2802}" srcOrd="40" destOrd="0" presId="urn:microsoft.com/office/officeart/2005/8/layout/default"/>
    <dgm:cxn modelId="{11A7EF8A-03FE-4F5B-9C26-82AC8D68151A}" type="presParOf" srcId="{818F816F-9576-444E-857F-260260316BFA}" destId="{7596F5FB-E59A-4F09-9525-25C653D0FF34}" srcOrd="41" destOrd="0" presId="urn:microsoft.com/office/officeart/2005/8/layout/default"/>
    <dgm:cxn modelId="{81A8B5FC-048D-43B8-A7D8-282750952EC1}" type="presParOf" srcId="{818F816F-9576-444E-857F-260260316BFA}" destId="{B2B510AF-832E-4B1E-809A-2BB76A243FA1}" srcOrd="42" destOrd="0" presId="urn:microsoft.com/office/officeart/2005/8/layout/default"/>
    <dgm:cxn modelId="{A6CA4FFC-345F-48DA-A34E-3BCF052C1ABF}" type="presParOf" srcId="{818F816F-9576-444E-857F-260260316BFA}" destId="{B65E48B5-B3C5-4FBA-9CF4-12CA859C6D56}" srcOrd="43" destOrd="0" presId="urn:microsoft.com/office/officeart/2005/8/layout/default"/>
    <dgm:cxn modelId="{0825D4A9-2B21-4FDA-ABCB-CAB660F97DEC}" type="presParOf" srcId="{818F816F-9576-444E-857F-260260316BFA}" destId="{575720BB-5F75-45EB-9DC8-0F70DE881F77}" srcOrd="44" destOrd="0" presId="urn:microsoft.com/office/officeart/2005/8/layout/default"/>
    <dgm:cxn modelId="{2D5A055C-1B00-46EB-AF93-7C4C2D2292A1}" type="presParOf" srcId="{818F816F-9576-444E-857F-260260316BFA}" destId="{30F0CC58-ED8D-4A2E-9A3A-97574405351E}" srcOrd="45" destOrd="0" presId="urn:microsoft.com/office/officeart/2005/8/layout/default"/>
    <dgm:cxn modelId="{51AC1285-8339-489E-9722-D615424277D5}" type="presParOf" srcId="{818F816F-9576-444E-857F-260260316BFA}" destId="{40195538-C172-492D-99A4-71355F23A316}" srcOrd="4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6E516E-8272-48BF-A626-123DAC2EFD8E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DA0588B-99EF-4CDD-933C-41AC1CB61C85}">
      <dgm:prSet/>
      <dgm:spPr/>
      <dgm:t>
        <a:bodyPr/>
        <a:lstStyle/>
        <a:p>
          <a:r>
            <a:rPr lang="en-US"/>
            <a:t>Collaborative Framework</a:t>
          </a:r>
        </a:p>
      </dgm:t>
    </dgm:pt>
    <dgm:pt modelId="{000ACD73-A924-400C-BBA8-67A19F8D16DC}" type="parTrans" cxnId="{EF0AB0AF-629A-4930-8F41-9B43A92D8869}">
      <dgm:prSet/>
      <dgm:spPr/>
      <dgm:t>
        <a:bodyPr/>
        <a:lstStyle/>
        <a:p>
          <a:endParaRPr lang="en-US"/>
        </a:p>
      </dgm:t>
    </dgm:pt>
    <dgm:pt modelId="{7859363B-B25C-43F2-8E45-3AF422242BB5}" type="sibTrans" cxnId="{EF0AB0AF-629A-4930-8F41-9B43A92D8869}">
      <dgm:prSet/>
      <dgm:spPr/>
      <dgm:t>
        <a:bodyPr/>
        <a:lstStyle/>
        <a:p>
          <a:endParaRPr lang="en-US"/>
        </a:p>
      </dgm:t>
    </dgm:pt>
    <dgm:pt modelId="{EBCA24E0-6A8A-4F89-BB47-2A82BFA747AE}">
      <dgm:prSet/>
      <dgm:spPr/>
      <dgm:t>
        <a:bodyPr/>
        <a:lstStyle/>
        <a:p>
          <a:r>
            <a:rPr lang="en-US" dirty="0"/>
            <a:t>The consortium unifies multiple municipalities to reduce costs and improve service quality through collaboration.</a:t>
          </a:r>
        </a:p>
      </dgm:t>
    </dgm:pt>
    <dgm:pt modelId="{5C7A8E3A-6E46-478A-B494-5D0D4AE868A5}" type="parTrans" cxnId="{9132B0E6-B64A-4A89-A673-E499AACB6B54}">
      <dgm:prSet/>
      <dgm:spPr/>
      <dgm:t>
        <a:bodyPr/>
        <a:lstStyle/>
        <a:p>
          <a:endParaRPr lang="en-US"/>
        </a:p>
      </dgm:t>
    </dgm:pt>
    <dgm:pt modelId="{40E09C99-CDFB-4128-93B7-6081F31CAE2E}" type="sibTrans" cxnId="{9132B0E6-B64A-4A89-A673-E499AACB6B54}">
      <dgm:prSet/>
      <dgm:spPr/>
      <dgm:t>
        <a:bodyPr/>
        <a:lstStyle/>
        <a:p>
          <a:endParaRPr lang="en-US"/>
        </a:p>
      </dgm:t>
    </dgm:pt>
    <dgm:pt modelId="{0A8EB5EE-B955-457B-BA4B-D28819345CB7}">
      <dgm:prSet/>
      <dgm:spPr/>
      <dgm:t>
        <a:bodyPr/>
        <a:lstStyle/>
        <a:p>
          <a:r>
            <a:rPr lang="en-US"/>
            <a:t>Economies of Scale</a:t>
          </a:r>
        </a:p>
      </dgm:t>
    </dgm:pt>
    <dgm:pt modelId="{DC801130-65E9-430B-9E14-A5A87AE3269E}" type="parTrans" cxnId="{5FD69028-811D-4D3E-ACB3-1D5AF617766A}">
      <dgm:prSet/>
      <dgm:spPr/>
      <dgm:t>
        <a:bodyPr/>
        <a:lstStyle/>
        <a:p>
          <a:endParaRPr lang="en-US"/>
        </a:p>
      </dgm:t>
    </dgm:pt>
    <dgm:pt modelId="{66BE02DA-C419-43AE-8038-58A478D52A7A}" type="sibTrans" cxnId="{5FD69028-811D-4D3E-ACB3-1D5AF617766A}">
      <dgm:prSet/>
      <dgm:spPr/>
      <dgm:t>
        <a:bodyPr/>
        <a:lstStyle/>
        <a:p>
          <a:endParaRPr lang="en-US"/>
        </a:p>
      </dgm:t>
    </dgm:pt>
    <dgm:pt modelId="{48DDB693-39D1-41F4-A784-5B983007F89C}">
      <dgm:prSet/>
      <dgm:spPr/>
      <dgm:t>
        <a:bodyPr/>
        <a:lstStyle/>
        <a:p>
          <a:r>
            <a:rPr lang="en-US"/>
            <a:t>Consolidated procurement and contract management leverage economies of scale and enhance vendor competitiveness.</a:t>
          </a:r>
        </a:p>
      </dgm:t>
    </dgm:pt>
    <dgm:pt modelId="{CF50C3C1-5E79-4B52-BA5E-F10CA8A441BF}" type="parTrans" cxnId="{8703CAE4-EF91-43DD-AD03-8FCF0087E3A7}">
      <dgm:prSet/>
      <dgm:spPr/>
      <dgm:t>
        <a:bodyPr/>
        <a:lstStyle/>
        <a:p>
          <a:endParaRPr lang="en-US"/>
        </a:p>
      </dgm:t>
    </dgm:pt>
    <dgm:pt modelId="{CBDF66D0-FBCB-4F00-918A-57DA57819B96}" type="sibTrans" cxnId="{8703CAE4-EF91-43DD-AD03-8FCF0087E3A7}">
      <dgm:prSet/>
      <dgm:spPr/>
      <dgm:t>
        <a:bodyPr/>
        <a:lstStyle/>
        <a:p>
          <a:endParaRPr lang="en-US"/>
        </a:p>
      </dgm:t>
    </dgm:pt>
    <dgm:pt modelId="{08F0FCB5-A27E-4D46-BE6E-0936EB8D87BA}">
      <dgm:prSet/>
      <dgm:spPr/>
      <dgm:t>
        <a:bodyPr/>
        <a:lstStyle/>
        <a:p>
          <a:r>
            <a:rPr lang="en-US"/>
            <a:t>Sustainability and Efficiency</a:t>
          </a:r>
        </a:p>
      </dgm:t>
    </dgm:pt>
    <dgm:pt modelId="{660709AE-1000-4F3F-8307-8CFC203D28C6}" type="parTrans" cxnId="{0FAD3210-DEA3-42FD-86A4-8683274A573A}">
      <dgm:prSet/>
      <dgm:spPr/>
      <dgm:t>
        <a:bodyPr/>
        <a:lstStyle/>
        <a:p>
          <a:endParaRPr lang="en-US"/>
        </a:p>
      </dgm:t>
    </dgm:pt>
    <dgm:pt modelId="{B13E1218-BB00-46DE-8A53-4306392C0CBA}" type="sibTrans" cxnId="{0FAD3210-DEA3-42FD-86A4-8683274A573A}">
      <dgm:prSet/>
      <dgm:spPr/>
      <dgm:t>
        <a:bodyPr/>
        <a:lstStyle/>
        <a:p>
          <a:endParaRPr lang="en-US"/>
        </a:p>
      </dgm:t>
    </dgm:pt>
    <dgm:pt modelId="{82C4D220-D335-4C16-8004-4A29C8E2B825}">
      <dgm:prSet/>
      <dgm:spPr/>
      <dgm:t>
        <a:bodyPr/>
        <a:lstStyle/>
        <a:p>
          <a:r>
            <a:rPr lang="en-US"/>
            <a:t>Shared administration and standardized practices foster regional cooperation and long-term cost efficiency.</a:t>
          </a:r>
        </a:p>
      </dgm:t>
    </dgm:pt>
    <dgm:pt modelId="{5422D004-8036-420A-9549-52B7FC594CAA}" type="parTrans" cxnId="{76729C4E-D187-4DB9-A690-76092DD58B6B}">
      <dgm:prSet/>
      <dgm:spPr/>
      <dgm:t>
        <a:bodyPr/>
        <a:lstStyle/>
        <a:p>
          <a:endParaRPr lang="en-US"/>
        </a:p>
      </dgm:t>
    </dgm:pt>
    <dgm:pt modelId="{52D021B8-2E13-417B-841D-7C3637ECCCD6}" type="sibTrans" cxnId="{76729C4E-D187-4DB9-A690-76092DD58B6B}">
      <dgm:prSet/>
      <dgm:spPr/>
      <dgm:t>
        <a:bodyPr/>
        <a:lstStyle/>
        <a:p>
          <a:endParaRPr lang="en-US"/>
        </a:p>
      </dgm:t>
    </dgm:pt>
    <dgm:pt modelId="{AE0AE5BA-0A82-417A-9B72-4F0369573120}" type="pres">
      <dgm:prSet presAssocID="{E66E516E-8272-48BF-A626-123DAC2EFD8E}" presName="linear" presStyleCnt="0">
        <dgm:presLayoutVars>
          <dgm:dir/>
          <dgm:animLvl val="lvl"/>
          <dgm:resizeHandles val="exact"/>
        </dgm:presLayoutVars>
      </dgm:prSet>
      <dgm:spPr/>
    </dgm:pt>
    <dgm:pt modelId="{D3D0355F-2F07-45CC-A841-ACA788D1CDD8}" type="pres">
      <dgm:prSet presAssocID="{8DA0588B-99EF-4CDD-933C-41AC1CB61C85}" presName="parentLin" presStyleCnt="0"/>
      <dgm:spPr/>
    </dgm:pt>
    <dgm:pt modelId="{0CDA46F1-319C-494B-A8BF-044AA72C8157}" type="pres">
      <dgm:prSet presAssocID="{8DA0588B-99EF-4CDD-933C-41AC1CB61C85}" presName="parentLeftMargin" presStyleLbl="node1" presStyleIdx="0" presStyleCnt="3"/>
      <dgm:spPr/>
    </dgm:pt>
    <dgm:pt modelId="{900BD8D0-C8BC-4719-8B9F-9195A6456622}" type="pres">
      <dgm:prSet presAssocID="{8DA0588B-99EF-4CDD-933C-41AC1CB61C8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FAAB7C7-B8F3-45E1-B0F5-40960D993893}" type="pres">
      <dgm:prSet presAssocID="{8DA0588B-99EF-4CDD-933C-41AC1CB61C85}" presName="negativeSpace" presStyleCnt="0"/>
      <dgm:spPr/>
    </dgm:pt>
    <dgm:pt modelId="{F53A5895-9AF5-4B25-BAC5-DF57999DE414}" type="pres">
      <dgm:prSet presAssocID="{8DA0588B-99EF-4CDD-933C-41AC1CB61C85}" presName="childText" presStyleLbl="conFgAcc1" presStyleIdx="0" presStyleCnt="3">
        <dgm:presLayoutVars>
          <dgm:bulletEnabled val="1"/>
        </dgm:presLayoutVars>
      </dgm:prSet>
      <dgm:spPr/>
    </dgm:pt>
    <dgm:pt modelId="{DBFCEBE8-6E1C-4594-AC41-8A6391C554EF}" type="pres">
      <dgm:prSet presAssocID="{7859363B-B25C-43F2-8E45-3AF422242BB5}" presName="spaceBetweenRectangles" presStyleCnt="0"/>
      <dgm:spPr/>
    </dgm:pt>
    <dgm:pt modelId="{953A5747-554C-4EA9-81C1-376D3C97499F}" type="pres">
      <dgm:prSet presAssocID="{0A8EB5EE-B955-457B-BA4B-D28819345CB7}" presName="parentLin" presStyleCnt="0"/>
      <dgm:spPr/>
    </dgm:pt>
    <dgm:pt modelId="{CA0E50EE-F34C-4EF8-BB37-0138AAFA457C}" type="pres">
      <dgm:prSet presAssocID="{0A8EB5EE-B955-457B-BA4B-D28819345CB7}" presName="parentLeftMargin" presStyleLbl="node1" presStyleIdx="0" presStyleCnt="3"/>
      <dgm:spPr/>
    </dgm:pt>
    <dgm:pt modelId="{D48F8AF4-A038-413B-B40D-1EB21CE2F57C}" type="pres">
      <dgm:prSet presAssocID="{0A8EB5EE-B955-457B-BA4B-D28819345CB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A59443A-36AD-4FB3-91B6-B29598547736}" type="pres">
      <dgm:prSet presAssocID="{0A8EB5EE-B955-457B-BA4B-D28819345CB7}" presName="negativeSpace" presStyleCnt="0"/>
      <dgm:spPr/>
    </dgm:pt>
    <dgm:pt modelId="{37529BBC-8982-4098-99B6-A1ABC63E4E69}" type="pres">
      <dgm:prSet presAssocID="{0A8EB5EE-B955-457B-BA4B-D28819345CB7}" presName="childText" presStyleLbl="conFgAcc1" presStyleIdx="1" presStyleCnt="3">
        <dgm:presLayoutVars>
          <dgm:bulletEnabled val="1"/>
        </dgm:presLayoutVars>
      </dgm:prSet>
      <dgm:spPr/>
    </dgm:pt>
    <dgm:pt modelId="{292365DA-9D0F-4055-BA82-92C06C60C3A1}" type="pres">
      <dgm:prSet presAssocID="{66BE02DA-C419-43AE-8038-58A478D52A7A}" presName="spaceBetweenRectangles" presStyleCnt="0"/>
      <dgm:spPr/>
    </dgm:pt>
    <dgm:pt modelId="{E0F01454-AE66-4781-B86D-61060B397AAB}" type="pres">
      <dgm:prSet presAssocID="{08F0FCB5-A27E-4D46-BE6E-0936EB8D87BA}" presName="parentLin" presStyleCnt="0"/>
      <dgm:spPr/>
    </dgm:pt>
    <dgm:pt modelId="{4C6A5CFB-9B83-47F0-8ED9-15D265954E65}" type="pres">
      <dgm:prSet presAssocID="{08F0FCB5-A27E-4D46-BE6E-0936EB8D87BA}" presName="parentLeftMargin" presStyleLbl="node1" presStyleIdx="1" presStyleCnt="3"/>
      <dgm:spPr/>
    </dgm:pt>
    <dgm:pt modelId="{87321615-2707-4880-80E8-79B3B7907680}" type="pres">
      <dgm:prSet presAssocID="{08F0FCB5-A27E-4D46-BE6E-0936EB8D87B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4CF32BC-CCA5-40A3-9DB7-C43333BAFD74}" type="pres">
      <dgm:prSet presAssocID="{08F0FCB5-A27E-4D46-BE6E-0936EB8D87BA}" presName="negativeSpace" presStyleCnt="0"/>
      <dgm:spPr/>
    </dgm:pt>
    <dgm:pt modelId="{2F74B6AD-9E45-4745-AD55-366144AF2162}" type="pres">
      <dgm:prSet presAssocID="{08F0FCB5-A27E-4D46-BE6E-0936EB8D87B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FAD3210-DEA3-42FD-86A4-8683274A573A}" srcId="{E66E516E-8272-48BF-A626-123DAC2EFD8E}" destId="{08F0FCB5-A27E-4D46-BE6E-0936EB8D87BA}" srcOrd="2" destOrd="0" parTransId="{660709AE-1000-4F3F-8307-8CFC203D28C6}" sibTransId="{B13E1218-BB00-46DE-8A53-4306392C0CBA}"/>
    <dgm:cxn modelId="{5FD69028-811D-4D3E-ACB3-1D5AF617766A}" srcId="{E66E516E-8272-48BF-A626-123DAC2EFD8E}" destId="{0A8EB5EE-B955-457B-BA4B-D28819345CB7}" srcOrd="1" destOrd="0" parTransId="{DC801130-65E9-430B-9E14-A5A87AE3269E}" sibTransId="{66BE02DA-C419-43AE-8038-58A478D52A7A}"/>
    <dgm:cxn modelId="{76729C4E-D187-4DB9-A690-76092DD58B6B}" srcId="{08F0FCB5-A27E-4D46-BE6E-0936EB8D87BA}" destId="{82C4D220-D335-4C16-8004-4A29C8E2B825}" srcOrd="0" destOrd="0" parTransId="{5422D004-8036-420A-9549-52B7FC594CAA}" sibTransId="{52D021B8-2E13-417B-841D-7C3637ECCCD6}"/>
    <dgm:cxn modelId="{3F76D889-4822-4AD8-8539-6316054C764A}" type="presOf" srcId="{08F0FCB5-A27E-4D46-BE6E-0936EB8D87BA}" destId="{4C6A5CFB-9B83-47F0-8ED9-15D265954E65}" srcOrd="0" destOrd="0" presId="urn:microsoft.com/office/officeart/2005/8/layout/list1"/>
    <dgm:cxn modelId="{1EC4C096-1AC5-4C60-A9D0-9C98A4ECA212}" type="presOf" srcId="{0A8EB5EE-B955-457B-BA4B-D28819345CB7}" destId="{D48F8AF4-A038-413B-B40D-1EB21CE2F57C}" srcOrd="1" destOrd="0" presId="urn:microsoft.com/office/officeart/2005/8/layout/list1"/>
    <dgm:cxn modelId="{FDEFD59E-3B7F-46D0-A1F5-89EB2D30E252}" type="presOf" srcId="{E66E516E-8272-48BF-A626-123DAC2EFD8E}" destId="{AE0AE5BA-0A82-417A-9B72-4F0369573120}" srcOrd="0" destOrd="0" presId="urn:microsoft.com/office/officeart/2005/8/layout/list1"/>
    <dgm:cxn modelId="{EF0AB0AF-629A-4930-8F41-9B43A92D8869}" srcId="{E66E516E-8272-48BF-A626-123DAC2EFD8E}" destId="{8DA0588B-99EF-4CDD-933C-41AC1CB61C85}" srcOrd="0" destOrd="0" parTransId="{000ACD73-A924-400C-BBA8-67A19F8D16DC}" sibTransId="{7859363B-B25C-43F2-8E45-3AF422242BB5}"/>
    <dgm:cxn modelId="{7880C7D2-4623-424E-866D-C17BCE4E75C1}" type="presOf" srcId="{8DA0588B-99EF-4CDD-933C-41AC1CB61C85}" destId="{0CDA46F1-319C-494B-A8BF-044AA72C8157}" srcOrd="0" destOrd="0" presId="urn:microsoft.com/office/officeart/2005/8/layout/list1"/>
    <dgm:cxn modelId="{54C02FD7-C0D9-40EA-B64B-7D859F188E75}" type="presOf" srcId="{82C4D220-D335-4C16-8004-4A29C8E2B825}" destId="{2F74B6AD-9E45-4745-AD55-366144AF2162}" srcOrd="0" destOrd="0" presId="urn:microsoft.com/office/officeart/2005/8/layout/list1"/>
    <dgm:cxn modelId="{8703CAE4-EF91-43DD-AD03-8FCF0087E3A7}" srcId="{0A8EB5EE-B955-457B-BA4B-D28819345CB7}" destId="{48DDB693-39D1-41F4-A784-5B983007F89C}" srcOrd="0" destOrd="0" parTransId="{CF50C3C1-5E79-4B52-BA5E-F10CA8A441BF}" sibTransId="{CBDF66D0-FBCB-4F00-918A-57DA57819B96}"/>
    <dgm:cxn modelId="{9132B0E6-B64A-4A89-A673-E499AACB6B54}" srcId="{8DA0588B-99EF-4CDD-933C-41AC1CB61C85}" destId="{EBCA24E0-6A8A-4F89-BB47-2A82BFA747AE}" srcOrd="0" destOrd="0" parTransId="{5C7A8E3A-6E46-478A-B494-5D0D4AE868A5}" sibTransId="{40E09C99-CDFB-4128-93B7-6081F31CAE2E}"/>
    <dgm:cxn modelId="{78F549E7-2BD1-4D96-B626-CB22734C632F}" type="presOf" srcId="{0A8EB5EE-B955-457B-BA4B-D28819345CB7}" destId="{CA0E50EE-F34C-4EF8-BB37-0138AAFA457C}" srcOrd="0" destOrd="0" presId="urn:microsoft.com/office/officeart/2005/8/layout/list1"/>
    <dgm:cxn modelId="{3659F7EB-4E80-4D3B-B83F-FE2AF688D88E}" type="presOf" srcId="{8DA0588B-99EF-4CDD-933C-41AC1CB61C85}" destId="{900BD8D0-C8BC-4719-8B9F-9195A6456622}" srcOrd="1" destOrd="0" presId="urn:microsoft.com/office/officeart/2005/8/layout/list1"/>
    <dgm:cxn modelId="{93E524EE-5CEE-4AEB-BEB8-6C24F70B919C}" type="presOf" srcId="{48DDB693-39D1-41F4-A784-5B983007F89C}" destId="{37529BBC-8982-4098-99B6-A1ABC63E4E69}" srcOrd="0" destOrd="0" presId="urn:microsoft.com/office/officeart/2005/8/layout/list1"/>
    <dgm:cxn modelId="{355F3BEE-B2F9-4C7F-92C5-6D06C6B0F720}" type="presOf" srcId="{08F0FCB5-A27E-4D46-BE6E-0936EB8D87BA}" destId="{87321615-2707-4880-80E8-79B3B7907680}" srcOrd="1" destOrd="0" presId="urn:microsoft.com/office/officeart/2005/8/layout/list1"/>
    <dgm:cxn modelId="{766D93EE-5BF2-41EE-8872-00CEC1852301}" type="presOf" srcId="{EBCA24E0-6A8A-4F89-BB47-2A82BFA747AE}" destId="{F53A5895-9AF5-4B25-BAC5-DF57999DE414}" srcOrd="0" destOrd="0" presId="urn:microsoft.com/office/officeart/2005/8/layout/list1"/>
    <dgm:cxn modelId="{BCB6036A-636E-4C87-B795-15B340705C50}" type="presParOf" srcId="{AE0AE5BA-0A82-417A-9B72-4F0369573120}" destId="{D3D0355F-2F07-45CC-A841-ACA788D1CDD8}" srcOrd="0" destOrd="0" presId="urn:microsoft.com/office/officeart/2005/8/layout/list1"/>
    <dgm:cxn modelId="{CC35018E-2DDD-4AFC-AF9A-3C1FD7533B05}" type="presParOf" srcId="{D3D0355F-2F07-45CC-A841-ACA788D1CDD8}" destId="{0CDA46F1-319C-494B-A8BF-044AA72C8157}" srcOrd="0" destOrd="0" presId="urn:microsoft.com/office/officeart/2005/8/layout/list1"/>
    <dgm:cxn modelId="{0AE13A6F-3FDC-465B-9130-66888DB77029}" type="presParOf" srcId="{D3D0355F-2F07-45CC-A841-ACA788D1CDD8}" destId="{900BD8D0-C8BC-4719-8B9F-9195A6456622}" srcOrd="1" destOrd="0" presId="urn:microsoft.com/office/officeart/2005/8/layout/list1"/>
    <dgm:cxn modelId="{7C48F506-5DC5-43A0-91C6-AB9A2CE1DAAE}" type="presParOf" srcId="{AE0AE5BA-0A82-417A-9B72-4F0369573120}" destId="{7FAAB7C7-B8F3-45E1-B0F5-40960D993893}" srcOrd="1" destOrd="0" presId="urn:microsoft.com/office/officeart/2005/8/layout/list1"/>
    <dgm:cxn modelId="{1A593CA3-C4C1-4AF5-A0CE-CCFE0C4C6429}" type="presParOf" srcId="{AE0AE5BA-0A82-417A-9B72-4F0369573120}" destId="{F53A5895-9AF5-4B25-BAC5-DF57999DE414}" srcOrd="2" destOrd="0" presId="urn:microsoft.com/office/officeart/2005/8/layout/list1"/>
    <dgm:cxn modelId="{2F811452-70C4-4F74-9C59-F2204B51A28B}" type="presParOf" srcId="{AE0AE5BA-0A82-417A-9B72-4F0369573120}" destId="{DBFCEBE8-6E1C-4594-AC41-8A6391C554EF}" srcOrd="3" destOrd="0" presId="urn:microsoft.com/office/officeart/2005/8/layout/list1"/>
    <dgm:cxn modelId="{BC727468-D1AF-4AA4-9944-FB106A84F203}" type="presParOf" srcId="{AE0AE5BA-0A82-417A-9B72-4F0369573120}" destId="{953A5747-554C-4EA9-81C1-376D3C97499F}" srcOrd="4" destOrd="0" presId="urn:microsoft.com/office/officeart/2005/8/layout/list1"/>
    <dgm:cxn modelId="{AC74F8DB-90DC-439B-B63B-38AD8E9D21FB}" type="presParOf" srcId="{953A5747-554C-4EA9-81C1-376D3C97499F}" destId="{CA0E50EE-F34C-4EF8-BB37-0138AAFA457C}" srcOrd="0" destOrd="0" presId="urn:microsoft.com/office/officeart/2005/8/layout/list1"/>
    <dgm:cxn modelId="{9C1D345D-C2A1-4538-9DC1-E111B260982D}" type="presParOf" srcId="{953A5747-554C-4EA9-81C1-376D3C97499F}" destId="{D48F8AF4-A038-413B-B40D-1EB21CE2F57C}" srcOrd="1" destOrd="0" presId="urn:microsoft.com/office/officeart/2005/8/layout/list1"/>
    <dgm:cxn modelId="{F2B7CB2A-F548-4B63-8D26-28CCD391BA27}" type="presParOf" srcId="{AE0AE5BA-0A82-417A-9B72-4F0369573120}" destId="{1A59443A-36AD-4FB3-91B6-B29598547736}" srcOrd="5" destOrd="0" presId="urn:microsoft.com/office/officeart/2005/8/layout/list1"/>
    <dgm:cxn modelId="{59E8FDB3-C66B-4F6A-8406-783719E773B4}" type="presParOf" srcId="{AE0AE5BA-0A82-417A-9B72-4F0369573120}" destId="{37529BBC-8982-4098-99B6-A1ABC63E4E69}" srcOrd="6" destOrd="0" presId="urn:microsoft.com/office/officeart/2005/8/layout/list1"/>
    <dgm:cxn modelId="{371F271C-E6EB-4851-80D2-929B654AE1F0}" type="presParOf" srcId="{AE0AE5BA-0A82-417A-9B72-4F0369573120}" destId="{292365DA-9D0F-4055-BA82-92C06C60C3A1}" srcOrd="7" destOrd="0" presId="urn:microsoft.com/office/officeart/2005/8/layout/list1"/>
    <dgm:cxn modelId="{B44CF4E8-6193-4F31-95E1-95F98F4E342B}" type="presParOf" srcId="{AE0AE5BA-0A82-417A-9B72-4F0369573120}" destId="{E0F01454-AE66-4781-B86D-61060B397AAB}" srcOrd="8" destOrd="0" presId="urn:microsoft.com/office/officeart/2005/8/layout/list1"/>
    <dgm:cxn modelId="{66A39429-DBB6-46FB-94D0-3D09A74814F5}" type="presParOf" srcId="{E0F01454-AE66-4781-B86D-61060B397AAB}" destId="{4C6A5CFB-9B83-47F0-8ED9-15D265954E65}" srcOrd="0" destOrd="0" presId="urn:microsoft.com/office/officeart/2005/8/layout/list1"/>
    <dgm:cxn modelId="{2AC5B2A3-1270-4996-98AF-46F61E6EF8C6}" type="presParOf" srcId="{E0F01454-AE66-4781-B86D-61060B397AAB}" destId="{87321615-2707-4880-80E8-79B3B7907680}" srcOrd="1" destOrd="0" presId="urn:microsoft.com/office/officeart/2005/8/layout/list1"/>
    <dgm:cxn modelId="{38E28EF2-C348-4D04-9918-A53274C68539}" type="presParOf" srcId="{AE0AE5BA-0A82-417A-9B72-4F0369573120}" destId="{94CF32BC-CCA5-40A3-9DB7-C43333BAFD74}" srcOrd="9" destOrd="0" presId="urn:microsoft.com/office/officeart/2005/8/layout/list1"/>
    <dgm:cxn modelId="{B4319CAA-ED4C-458F-BFB0-F297E2201DFC}" type="presParOf" srcId="{AE0AE5BA-0A82-417A-9B72-4F0369573120}" destId="{2F74B6AD-9E45-4745-AD55-366144AF216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687BF3-E288-4647-AB43-769C07742E1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B8EF4A1-4CEE-444B-811A-565504DBB106}">
      <dgm:prSet/>
      <dgm:spPr/>
      <dgm:t>
        <a:bodyPr/>
        <a:lstStyle/>
        <a:p>
          <a:r>
            <a:rPr lang="en-US"/>
            <a:t>Leadership &amp; Collaboration</a:t>
          </a:r>
        </a:p>
      </dgm:t>
    </dgm:pt>
    <dgm:pt modelId="{79DE5A16-1739-4DF7-AFBB-D9D1E85BD65C}" type="parTrans" cxnId="{6869BF02-2228-4E48-8EAA-0076FA42E29A}">
      <dgm:prSet/>
      <dgm:spPr/>
      <dgm:t>
        <a:bodyPr/>
        <a:lstStyle/>
        <a:p>
          <a:endParaRPr lang="en-US"/>
        </a:p>
      </dgm:t>
    </dgm:pt>
    <dgm:pt modelId="{79A7269D-D4A9-4C64-8610-06E4DCD49D17}" type="sibTrans" cxnId="{6869BF02-2228-4E48-8EAA-0076FA42E29A}">
      <dgm:prSet/>
      <dgm:spPr/>
      <dgm:t>
        <a:bodyPr/>
        <a:lstStyle/>
        <a:p>
          <a:endParaRPr lang="en-US"/>
        </a:p>
      </dgm:t>
    </dgm:pt>
    <dgm:pt modelId="{9121C285-2008-4E91-8139-DC7ADD349F1D}">
      <dgm:prSet/>
      <dgm:spPr/>
      <dgm:t>
        <a:bodyPr/>
        <a:lstStyle/>
        <a:p>
          <a:r>
            <a:rPr lang="en-US" dirty="0"/>
            <a:t>Strong leadership and ongoing management support are essential. Share workload and maintain transparency.</a:t>
          </a:r>
        </a:p>
      </dgm:t>
    </dgm:pt>
    <dgm:pt modelId="{FB85356D-2A63-40F4-B9B1-995DAAFED0BB}" type="parTrans" cxnId="{CA0FCE63-E98E-484A-B2FB-21CCD75A7E4A}">
      <dgm:prSet/>
      <dgm:spPr/>
      <dgm:t>
        <a:bodyPr/>
        <a:lstStyle/>
        <a:p>
          <a:endParaRPr lang="en-US"/>
        </a:p>
      </dgm:t>
    </dgm:pt>
    <dgm:pt modelId="{4A61F3A6-0AD4-40EC-927F-F4FDE416AF66}" type="sibTrans" cxnId="{CA0FCE63-E98E-484A-B2FB-21CCD75A7E4A}">
      <dgm:prSet/>
      <dgm:spPr/>
      <dgm:t>
        <a:bodyPr/>
        <a:lstStyle/>
        <a:p>
          <a:endParaRPr lang="en-US"/>
        </a:p>
      </dgm:t>
    </dgm:pt>
    <dgm:pt modelId="{BBFD58F9-E4AA-4FD6-ACC0-2E6C5A835483}">
      <dgm:prSet/>
      <dgm:spPr/>
      <dgm:t>
        <a:bodyPr/>
        <a:lstStyle/>
        <a:p>
          <a:r>
            <a:rPr lang="en-US" dirty="0"/>
            <a:t>Planning &amp; Coordination</a:t>
          </a:r>
        </a:p>
      </dgm:t>
    </dgm:pt>
    <dgm:pt modelId="{61A5D410-CA56-409A-A17B-950C3252230E}" type="parTrans" cxnId="{10F66557-19B8-48AD-8389-3B14B52A9544}">
      <dgm:prSet/>
      <dgm:spPr/>
      <dgm:t>
        <a:bodyPr/>
        <a:lstStyle/>
        <a:p>
          <a:endParaRPr lang="en-US"/>
        </a:p>
      </dgm:t>
    </dgm:pt>
    <dgm:pt modelId="{BC40754F-9993-48A2-BA33-FDFAD060EEC0}" type="sibTrans" cxnId="{10F66557-19B8-48AD-8389-3B14B52A9544}">
      <dgm:prSet/>
      <dgm:spPr/>
      <dgm:t>
        <a:bodyPr/>
        <a:lstStyle/>
        <a:p>
          <a:endParaRPr lang="en-US"/>
        </a:p>
      </dgm:t>
    </dgm:pt>
    <dgm:pt modelId="{33D7C4F6-0BEA-4B4C-BCF4-A74378B583B0}">
      <dgm:prSet/>
      <dgm:spPr/>
      <dgm:t>
        <a:bodyPr/>
        <a:lstStyle/>
        <a:p>
          <a:r>
            <a:rPr lang="en-US" dirty="0"/>
            <a:t>Develop a master schedule and bid calendar; hold semi-annual manager meetings for alignment.</a:t>
          </a:r>
        </a:p>
      </dgm:t>
    </dgm:pt>
    <dgm:pt modelId="{C26A79F6-3017-4F94-AC9E-53007AFD1644}" type="parTrans" cxnId="{B26D071F-552C-4972-94BF-4823D132CBF0}">
      <dgm:prSet/>
      <dgm:spPr/>
      <dgm:t>
        <a:bodyPr/>
        <a:lstStyle/>
        <a:p>
          <a:endParaRPr lang="en-US"/>
        </a:p>
      </dgm:t>
    </dgm:pt>
    <dgm:pt modelId="{B13D12B8-E43C-4833-9910-E806E99141C0}" type="sibTrans" cxnId="{B26D071F-552C-4972-94BF-4823D132CBF0}">
      <dgm:prSet/>
      <dgm:spPr/>
      <dgm:t>
        <a:bodyPr/>
        <a:lstStyle/>
        <a:p>
          <a:endParaRPr lang="en-US"/>
        </a:p>
      </dgm:t>
    </dgm:pt>
    <dgm:pt modelId="{0AF01AC7-25BC-42E5-88DE-317340FC005C}">
      <dgm:prSet/>
      <dgm:spPr/>
      <dgm:t>
        <a:bodyPr/>
        <a:lstStyle/>
        <a:p>
          <a:r>
            <a:rPr lang="en-US"/>
            <a:t>Efficiency &amp; Cost Savings</a:t>
          </a:r>
        </a:p>
      </dgm:t>
    </dgm:pt>
    <dgm:pt modelId="{128ADE4C-CF27-48E7-A063-04F2ABFE368C}" type="parTrans" cxnId="{EFEEC881-E567-4AC3-87B4-4254D9837297}">
      <dgm:prSet/>
      <dgm:spPr/>
      <dgm:t>
        <a:bodyPr/>
        <a:lstStyle/>
        <a:p>
          <a:endParaRPr lang="en-US"/>
        </a:p>
      </dgm:t>
    </dgm:pt>
    <dgm:pt modelId="{E54B0901-0632-4E1B-939F-555807F0122E}" type="sibTrans" cxnId="{EFEEC881-E567-4AC3-87B4-4254D9837297}">
      <dgm:prSet/>
      <dgm:spPr/>
      <dgm:t>
        <a:bodyPr/>
        <a:lstStyle/>
        <a:p>
          <a:endParaRPr lang="en-US"/>
        </a:p>
      </dgm:t>
    </dgm:pt>
    <dgm:pt modelId="{302470E9-413A-41EE-BEA1-9F42386CBAD0}">
      <dgm:prSet/>
      <dgm:spPr/>
      <dgm:t>
        <a:bodyPr/>
        <a:lstStyle/>
        <a:p>
          <a:r>
            <a:rPr lang="en-US" dirty="0"/>
            <a:t>Joint bidding reduces overhead costs and benefits smaller communities. Start with simpler projects and renegotiate contracts when needed.</a:t>
          </a:r>
        </a:p>
      </dgm:t>
    </dgm:pt>
    <dgm:pt modelId="{663B32C0-56E0-4855-AE6F-6A67945A8215}" type="parTrans" cxnId="{CDABCA77-DA27-47B1-97E1-2CEB94B7A3CC}">
      <dgm:prSet/>
      <dgm:spPr/>
      <dgm:t>
        <a:bodyPr/>
        <a:lstStyle/>
        <a:p>
          <a:endParaRPr lang="en-US"/>
        </a:p>
      </dgm:t>
    </dgm:pt>
    <dgm:pt modelId="{77CCE88A-F1DC-4F22-9CA2-35644D7E2965}" type="sibTrans" cxnId="{CDABCA77-DA27-47B1-97E1-2CEB94B7A3CC}">
      <dgm:prSet/>
      <dgm:spPr/>
      <dgm:t>
        <a:bodyPr/>
        <a:lstStyle/>
        <a:p>
          <a:endParaRPr lang="en-US"/>
        </a:p>
      </dgm:t>
    </dgm:pt>
    <dgm:pt modelId="{B334C560-7B53-497E-95EE-056B41BF3F8D}">
      <dgm:prSet/>
      <dgm:spPr/>
      <dgm:t>
        <a:bodyPr/>
        <a:lstStyle/>
        <a:p>
          <a:r>
            <a:rPr lang="en-US"/>
            <a:t>Continuous Improvement</a:t>
          </a:r>
        </a:p>
      </dgm:t>
    </dgm:pt>
    <dgm:pt modelId="{C34BAB63-1F57-4CD7-9686-B93C47786C3D}" type="parTrans" cxnId="{2AC52840-28EF-4366-BE98-D3558B87EF14}">
      <dgm:prSet/>
      <dgm:spPr/>
      <dgm:t>
        <a:bodyPr/>
        <a:lstStyle/>
        <a:p>
          <a:endParaRPr lang="en-US"/>
        </a:p>
      </dgm:t>
    </dgm:pt>
    <dgm:pt modelId="{5FCDB34C-C4F5-49BD-96FA-7862C2227702}" type="sibTrans" cxnId="{2AC52840-28EF-4366-BE98-D3558B87EF14}">
      <dgm:prSet/>
      <dgm:spPr/>
      <dgm:t>
        <a:bodyPr/>
        <a:lstStyle/>
        <a:p>
          <a:endParaRPr lang="en-US"/>
        </a:p>
      </dgm:t>
    </dgm:pt>
    <dgm:pt modelId="{C900A7DD-4D77-4CD5-A087-988C710C65B8}">
      <dgm:prSet/>
      <dgm:spPr/>
      <dgm:t>
        <a:bodyPr/>
        <a:lstStyle/>
        <a:p>
          <a:r>
            <a:rPr lang="en-US"/>
            <a:t>Share best practices, value contractor feedback, and incorporate new ideas and alternative concepts.</a:t>
          </a:r>
        </a:p>
      </dgm:t>
    </dgm:pt>
    <dgm:pt modelId="{9326D5C3-EFC9-412E-B17D-7AD45CA94E33}" type="parTrans" cxnId="{AF028860-FE7D-4D8F-B7C0-C538AED368CA}">
      <dgm:prSet/>
      <dgm:spPr/>
      <dgm:t>
        <a:bodyPr/>
        <a:lstStyle/>
        <a:p>
          <a:endParaRPr lang="en-US"/>
        </a:p>
      </dgm:t>
    </dgm:pt>
    <dgm:pt modelId="{78E602CA-A82F-4AC6-8E72-B1908DE40E41}" type="sibTrans" cxnId="{AF028860-FE7D-4D8F-B7C0-C538AED368CA}">
      <dgm:prSet/>
      <dgm:spPr/>
      <dgm:t>
        <a:bodyPr/>
        <a:lstStyle/>
        <a:p>
          <a:endParaRPr lang="en-US"/>
        </a:p>
      </dgm:t>
    </dgm:pt>
    <dgm:pt modelId="{DE28F77C-9099-4837-9A25-1783B1E1FD1B}">
      <dgm:prSet/>
      <dgm:spPr/>
      <dgm:t>
        <a:bodyPr/>
        <a:lstStyle/>
        <a:p>
          <a:r>
            <a:rPr lang="en-US"/>
            <a:t>Technical Enhancements</a:t>
          </a:r>
        </a:p>
      </dgm:t>
    </dgm:pt>
    <dgm:pt modelId="{AC604CDC-7AB9-4465-A55C-742FED090600}" type="parTrans" cxnId="{62200B3F-35C9-497E-AEA2-4AB50D4D4C50}">
      <dgm:prSet/>
      <dgm:spPr/>
      <dgm:t>
        <a:bodyPr/>
        <a:lstStyle/>
        <a:p>
          <a:endParaRPr lang="en-US"/>
        </a:p>
      </dgm:t>
    </dgm:pt>
    <dgm:pt modelId="{94DCB01E-678A-486F-A25A-465A96CF330C}" type="sibTrans" cxnId="{62200B3F-35C9-497E-AEA2-4AB50D4D4C50}">
      <dgm:prSet/>
      <dgm:spPr/>
      <dgm:t>
        <a:bodyPr/>
        <a:lstStyle/>
        <a:p>
          <a:endParaRPr lang="en-US"/>
        </a:p>
      </dgm:t>
    </dgm:pt>
    <dgm:pt modelId="{5FA8EF6C-1EB8-4D84-9CD7-26E3E4B0EE1C}">
      <dgm:prSet/>
      <dgm:spPr/>
      <dgm:t>
        <a:bodyPr/>
        <a:lstStyle/>
        <a:p>
          <a:r>
            <a:rPr lang="en-US"/>
            <a:t>Utilize roadway rating concepts and utility locating; smaller communities can reduce reliance on engineering firms for bid specs.</a:t>
          </a:r>
        </a:p>
      </dgm:t>
    </dgm:pt>
    <dgm:pt modelId="{B5F441DE-1AE5-438E-970B-654A71EA4962}" type="parTrans" cxnId="{2E408DA3-4C70-4F7F-BAEB-259B9864125F}">
      <dgm:prSet/>
      <dgm:spPr/>
      <dgm:t>
        <a:bodyPr/>
        <a:lstStyle/>
        <a:p>
          <a:endParaRPr lang="en-US"/>
        </a:p>
      </dgm:t>
    </dgm:pt>
    <dgm:pt modelId="{573885EB-3F07-4E0F-BD6F-4673A1D3318E}" type="sibTrans" cxnId="{2E408DA3-4C70-4F7F-BAEB-259B9864125F}">
      <dgm:prSet/>
      <dgm:spPr/>
      <dgm:t>
        <a:bodyPr/>
        <a:lstStyle/>
        <a:p>
          <a:endParaRPr lang="en-US"/>
        </a:p>
      </dgm:t>
    </dgm:pt>
    <dgm:pt modelId="{66113100-735B-466C-9683-AB13AC447342}">
      <dgm:prSet/>
      <dgm:spPr/>
      <dgm:t>
        <a:bodyPr/>
        <a:lstStyle/>
        <a:p>
          <a:r>
            <a:rPr lang="en-US"/>
            <a:t>Relationship Building</a:t>
          </a:r>
        </a:p>
      </dgm:t>
    </dgm:pt>
    <dgm:pt modelId="{7981C47A-1E18-4D38-B5F3-8337636787D4}" type="parTrans" cxnId="{3FBFCF0E-D465-470E-A973-5AD596994FD0}">
      <dgm:prSet/>
      <dgm:spPr/>
      <dgm:t>
        <a:bodyPr/>
        <a:lstStyle/>
        <a:p>
          <a:endParaRPr lang="en-US"/>
        </a:p>
      </dgm:t>
    </dgm:pt>
    <dgm:pt modelId="{4CF2DC2C-6995-49CF-A89F-426C91CB5AE5}" type="sibTrans" cxnId="{3FBFCF0E-D465-470E-A973-5AD596994FD0}">
      <dgm:prSet/>
      <dgm:spPr/>
      <dgm:t>
        <a:bodyPr/>
        <a:lstStyle/>
        <a:p>
          <a:endParaRPr lang="en-US"/>
        </a:p>
      </dgm:t>
    </dgm:pt>
    <dgm:pt modelId="{441ABBDC-4FD7-4CB8-87EE-83ECF664456E}">
      <dgm:prSet/>
      <dgm:spPr/>
      <dgm:t>
        <a:bodyPr/>
        <a:lstStyle/>
        <a:p>
          <a:r>
            <a:rPr lang="en-US"/>
            <a:t>Established partnerships lead to additional shared services and long-term opportunities.</a:t>
          </a:r>
        </a:p>
      </dgm:t>
    </dgm:pt>
    <dgm:pt modelId="{FA09E2BD-EE4A-4301-8CFB-1A415C2015AB}" type="parTrans" cxnId="{C0FDDC25-C703-4443-B45D-8B51B44D22F7}">
      <dgm:prSet/>
      <dgm:spPr/>
      <dgm:t>
        <a:bodyPr/>
        <a:lstStyle/>
        <a:p>
          <a:endParaRPr lang="en-US"/>
        </a:p>
      </dgm:t>
    </dgm:pt>
    <dgm:pt modelId="{1B0AB0C9-ACD9-45A6-BD78-326247A1AF12}" type="sibTrans" cxnId="{C0FDDC25-C703-4443-B45D-8B51B44D22F7}">
      <dgm:prSet/>
      <dgm:spPr/>
      <dgm:t>
        <a:bodyPr/>
        <a:lstStyle/>
        <a:p>
          <a:endParaRPr lang="en-US"/>
        </a:p>
      </dgm:t>
    </dgm:pt>
    <dgm:pt modelId="{E9E316AF-E2B8-473B-A41C-6D93F0616929}" type="pres">
      <dgm:prSet presAssocID="{8A687BF3-E288-4647-AB43-769C07742E1F}" presName="root" presStyleCnt="0">
        <dgm:presLayoutVars>
          <dgm:dir/>
          <dgm:resizeHandles val="exact"/>
        </dgm:presLayoutVars>
      </dgm:prSet>
      <dgm:spPr/>
    </dgm:pt>
    <dgm:pt modelId="{A7B0E332-3A63-46B8-9CD2-51A853360FD6}" type="pres">
      <dgm:prSet presAssocID="{EB8EF4A1-4CEE-444B-811A-565504DBB106}" presName="compNode" presStyleCnt="0"/>
      <dgm:spPr/>
    </dgm:pt>
    <dgm:pt modelId="{DCDB198E-FE46-4E76-851C-E9494C97F8B7}" type="pres">
      <dgm:prSet presAssocID="{EB8EF4A1-4CEE-444B-811A-565504DBB106}" presName="bgRect" presStyleLbl="bgShp" presStyleIdx="0" presStyleCnt="6"/>
      <dgm:spPr/>
    </dgm:pt>
    <dgm:pt modelId="{E8D983F1-F0DE-444B-B32F-CF46799A3877}" type="pres">
      <dgm:prSet presAssocID="{EB8EF4A1-4CEE-444B-811A-565504DBB106}" presName="iconRect" presStyleLbl="node1" presStyleIdx="0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5B1A2E48-55FC-4B7E-877E-7E7DB9D0FED8}" type="pres">
      <dgm:prSet presAssocID="{EB8EF4A1-4CEE-444B-811A-565504DBB106}" presName="spaceRect" presStyleCnt="0"/>
      <dgm:spPr/>
    </dgm:pt>
    <dgm:pt modelId="{919148B8-C19B-48B1-8E92-4E1C86088738}" type="pres">
      <dgm:prSet presAssocID="{EB8EF4A1-4CEE-444B-811A-565504DBB106}" presName="parTx" presStyleLbl="revTx" presStyleIdx="0" presStyleCnt="12">
        <dgm:presLayoutVars>
          <dgm:chMax val="0"/>
          <dgm:chPref val="0"/>
        </dgm:presLayoutVars>
      </dgm:prSet>
      <dgm:spPr/>
    </dgm:pt>
    <dgm:pt modelId="{6FF0F070-3A70-475F-99AF-49F983978501}" type="pres">
      <dgm:prSet presAssocID="{EB8EF4A1-4CEE-444B-811A-565504DBB106}" presName="desTx" presStyleLbl="revTx" presStyleIdx="1" presStyleCnt="12" custScaleX="117785" custLinFactNeighborX="-9804">
        <dgm:presLayoutVars/>
      </dgm:prSet>
      <dgm:spPr/>
    </dgm:pt>
    <dgm:pt modelId="{AEA0DCC5-F543-470B-AD50-4A927C2E9DD8}" type="pres">
      <dgm:prSet presAssocID="{79A7269D-D4A9-4C64-8610-06E4DCD49D17}" presName="sibTrans" presStyleCnt="0"/>
      <dgm:spPr/>
    </dgm:pt>
    <dgm:pt modelId="{B1C4032C-F237-4564-8086-F11806B45EEE}" type="pres">
      <dgm:prSet presAssocID="{BBFD58F9-E4AA-4FD6-ACC0-2E6C5A835483}" presName="compNode" presStyleCnt="0"/>
      <dgm:spPr/>
    </dgm:pt>
    <dgm:pt modelId="{62AF0281-52B8-4F5A-ABCA-6190B2EA6DD3}" type="pres">
      <dgm:prSet presAssocID="{BBFD58F9-E4AA-4FD6-ACC0-2E6C5A835483}" presName="bgRect" presStyleLbl="bgShp" presStyleIdx="1" presStyleCnt="6"/>
      <dgm:spPr/>
    </dgm:pt>
    <dgm:pt modelId="{9F22B72B-FCBC-4BFC-9531-8F6F558C29C9}" type="pres">
      <dgm:prSet presAssocID="{BBFD58F9-E4AA-4FD6-ACC0-2E6C5A835483}" presName="iconRect" presStyleLbl="node1" presStyleIdx="1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170B08B4-9BC1-4FEB-87AF-412E477707B4}" type="pres">
      <dgm:prSet presAssocID="{BBFD58F9-E4AA-4FD6-ACC0-2E6C5A835483}" presName="spaceRect" presStyleCnt="0"/>
      <dgm:spPr/>
    </dgm:pt>
    <dgm:pt modelId="{48D4E030-C603-45B6-8EAC-606D9E0F3949}" type="pres">
      <dgm:prSet presAssocID="{BBFD58F9-E4AA-4FD6-ACC0-2E6C5A835483}" presName="parTx" presStyleLbl="revTx" presStyleIdx="2" presStyleCnt="12">
        <dgm:presLayoutVars>
          <dgm:chMax val="0"/>
          <dgm:chPref val="0"/>
        </dgm:presLayoutVars>
      </dgm:prSet>
      <dgm:spPr/>
    </dgm:pt>
    <dgm:pt modelId="{D9177DBA-1789-4D0D-BA5B-7B78482FB7BD}" type="pres">
      <dgm:prSet presAssocID="{BBFD58F9-E4AA-4FD6-ACC0-2E6C5A835483}" presName="desTx" presStyleLbl="revTx" presStyleIdx="3" presStyleCnt="12" custScaleX="117785" custLinFactNeighborX="-9804">
        <dgm:presLayoutVars/>
      </dgm:prSet>
      <dgm:spPr/>
    </dgm:pt>
    <dgm:pt modelId="{C04E0591-AAED-49B9-8759-808A86EB79DD}" type="pres">
      <dgm:prSet presAssocID="{BC40754F-9993-48A2-BA33-FDFAD060EEC0}" presName="sibTrans" presStyleCnt="0"/>
      <dgm:spPr/>
    </dgm:pt>
    <dgm:pt modelId="{A4BE8820-3F2D-4047-AA4C-92FF0E417D76}" type="pres">
      <dgm:prSet presAssocID="{0AF01AC7-25BC-42E5-88DE-317340FC005C}" presName="compNode" presStyleCnt="0"/>
      <dgm:spPr/>
    </dgm:pt>
    <dgm:pt modelId="{133907FB-3E53-4B75-91AC-4D84294E9420}" type="pres">
      <dgm:prSet presAssocID="{0AF01AC7-25BC-42E5-88DE-317340FC005C}" presName="bgRect" presStyleLbl="bgShp" presStyleIdx="2" presStyleCnt="6"/>
      <dgm:spPr/>
    </dgm:pt>
    <dgm:pt modelId="{14C11B32-B363-4DB2-A5E9-647E3EEC4CAA}" type="pres">
      <dgm:prSet presAssocID="{0AF01AC7-25BC-42E5-88DE-317340FC005C}" presName="iconRect" presStyleLbl="node1" presStyleIdx="2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2BA32A64-DADE-4CA9-A4CE-48E9D78307EB}" type="pres">
      <dgm:prSet presAssocID="{0AF01AC7-25BC-42E5-88DE-317340FC005C}" presName="spaceRect" presStyleCnt="0"/>
      <dgm:spPr/>
    </dgm:pt>
    <dgm:pt modelId="{6761FF8D-6BEC-4A5E-A931-9C5F3870811B}" type="pres">
      <dgm:prSet presAssocID="{0AF01AC7-25BC-42E5-88DE-317340FC005C}" presName="parTx" presStyleLbl="revTx" presStyleIdx="4" presStyleCnt="12">
        <dgm:presLayoutVars>
          <dgm:chMax val="0"/>
          <dgm:chPref val="0"/>
        </dgm:presLayoutVars>
      </dgm:prSet>
      <dgm:spPr/>
    </dgm:pt>
    <dgm:pt modelId="{B831D6C3-BF4B-47D8-A429-F2C3492D8F9A}" type="pres">
      <dgm:prSet presAssocID="{0AF01AC7-25BC-42E5-88DE-317340FC005C}" presName="desTx" presStyleLbl="revTx" presStyleIdx="5" presStyleCnt="12" custScaleX="117785" custLinFactNeighborX="-9804">
        <dgm:presLayoutVars/>
      </dgm:prSet>
      <dgm:spPr/>
    </dgm:pt>
    <dgm:pt modelId="{4ED8AE34-C65C-4FC7-8AEA-412973202343}" type="pres">
      <dgm:prSet presAssocID="{E54B0901-0632-4E1B-939F-555807F0122E}" presName="sibTrans" presStyleCnt="0"/>
      <dgm:spPr/>
    </dgm:pt>
    <dgm:pt modelId="{FFE7161C-9A9E-4A7D-AB9A-CC8E1FF60A5F}" type="pres">
      <dgm:prSet presAssocID="{B334C560-7B53-497E-95EE-056B41BF3F8D}" presName="compNode" presStyleCnt="0"/>
      <dgm:spPr/>
    </dgm:pt>
    <dgm:pt modelId="{3E65A286-C0C9-4DF3-B8D2-BA4BBB3F2A3B}" type="pres">
      <dgm:prSet presAssocID="{B334C560-7B53-497E-95EE-056B41BF3F8D}" presName="bgRect" presStyleLbl="bgShp" presStyleIdx="3" presStyleCnt="6"/>
      <dgm:spPr/>
    </dgm:pt>
    <dgm:pt modelId="{0E4160E6-58A8-4173-9D4C-D7432ED71DE5}" type="pres">
      <dgm:prSet presAssocID="{B334C560-7B53-497E-95EE-056B41BF3F8D}" presName="iconRect" presStyleLbl="node1" presStyleIdx="3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rkflow"/>
        </a:ext>
      </dgm:extLst>
    </dgm:pt>
    <dgm:pt modelId="{3323A219-518E-4939-BD3B-1AC1ED2FB830}" type="pres">
      <dgm:prSet presAssocID="{B334C560-7B53-497E-95EE-056B41BF3F8D}" presName="spaceRect" presStyleCnt="0"/>
      <dgm:spPr/>
    </dgm:pt>
    <dgm:pt modelId="{44082311-6F0A-4B1A-AAE7-5723B3D636E3}" type="pres">
      <dgm:prSet presAssocID="{B334C560-7B53-497E-95EE-056B41BF3F8D}" presName="parTx" presStyleLbl="revTx" presStyleIdx="6" presStyleCnt="12">
        <dgm:presLayoutVars>
          <dgm:chMax val="0"/>
          <dgm:chPref val="0"/>
        </dgm:presLayoutVars>
      </dgm:prSet>
      <dgm:spPr/>
    </dgm:pt>
    <dgm:pt modelId="{D8CD39DD-5BB5-49D2-94EB-360A9BD7392B}" type="pres">
      <dgm:prSet presAssocID="{B334C560-7B53-497E-95EE-056B41BF3F8D}" presName="desTx" presStyleLbl="revTx" presStyleIdx="7" presStyleCnt="12" custScaleX="117785" custLinFactNeighborX="-9804">
        <dgm:presLayoutVars/>
      </dgm:prSet>
      <dgm:spPr/>
    </dgm:pt>
    <dgm:pt modelId="{741DE5D0-EFAD-4D00-AF10-AFE9C9ACD5E1}" type="pres">
      <dgm:prSet presAssocID="{5FCDB34C-C4F5-49BD-96FA-7862C2227702}" presName="sibTrans" presStyleCnt="0"/>
      <dgm:spPr/>
    </dgm:pt>
    <dgm:pt modelId="{EA897197-40A1-4B72-B496-956CA296D01A}" type="pres">
      <dgm:prSet presAssocID="{DE28F77C-9099-4837-9A25-1783B1E1FD1B}" presName="compNode" presStyleCnt="0"/>
      <dgm:spPr/>
    </dgm:pt>
    <dgm:pt modelId="{FB71D0F6-37A1-4431-A80A-FE43B4DC9E31}" type="pres">
      <dgm:prSet presAssocID="{DE28F77C-9099-4837-9A25-1783B1E1FD1B}" presName="bgRect" presStyleLbl="bgShp" presStyleIdx="4" presStyleCnt="6"/>
      <dgm:spPr/>
    </dgm:pt>
    <dgm:pt modelId="{D5C4FC8B-D72D-44A3-9BFD-D8E265216F03}" type="pres">
      <dgm:prSet presAssocID="{DE28F77C-9099-4837-9A25-1783B1E1FD1B}" presName="iconRect" presStyleLbl="node1" presStyleIdx="4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dozer"/>
        </a:ext>
      </dgm:extLst>
    </dgm:pt>
    <dgm:pt modelId="{27D2DEA4-0B43-4B93-B6D5-F844B29E145E}" type="pres">
      <dgm:prSet presAssocID="{DE28F77C-9099-4837-9A25-1783B1E1FD1B}" presName="spaceRect" presStyleCnt="0"/>
      <dgm:spPr/>
    </dgm:pt>
    <dgm:pt modelId="{5DD88882-2445-45DB-9D5E-569CED06FBD0}" type="pres">
      <dgm:prSet presAssocID="{DE28F77C-9099-4837-9A25-1783B1E1FD1B}" presName="parTx" presStyleLbl="revTx" presStyleIdx="8" presStyleCnt="12">
        <dgm:presLayoutVars>
          <dgm:chMax val="0"/>
          <dgm:chPref val="0"/>
        </dgm:presLayoutVars>
      </dgm:prSet>
      <dgm:spPr/>
    </dgm:pt>
    <dgm:pt modelId="{C4FD272E-EA20-4B1B-86A3-92B40F6EAF36}" type="pres">
      <dgm:prSet presAssocID="{DE28F77C-9099-4837-9A25-1783B1E1FD1B}" presName="desTx" presStyleLbl="revTx" presStyleIdx="9" presStyleCnt="12" custScaleX="117785" custLinFactNeighborX="-9804">
        <dgm:presLayoutVars/>
      </dgm:prSet>
      <dgm:spPr/>
    </dgm:pt>
    <dgm:pt modelId="{E1128FFA-862A-44F2-AEEE-2C3D52F4870D}" type="pres">
      <dgm:prSet presAssocID="{94DCB01E-678A-486F-A25A-465A96CF330C}" presName="sibTrans" presStyleCnt="0"/>
      <dgm:spPr/>
    </dgm:pt>
    <dgm:pt modelId="{E5F3CA72-560F-4710-B43B-49B8BE9948DF}" type="pres">
      <dgm:prSet presAssocID="{66113100-735B-466C-9683-AB13AC447342}" presName="compNode" presStyleCnt="0"/>
      <dgm:spPr/>
    </dgm:pt>
    <dgm:pt modelId="{A6293B94-ED93-45F0-8890-5A260C5EF227}" type="pres">
      <dgm:prSet presAssocID="{66113100-735B-466C-9683-AB13AC447342}" presName="bgRect" presStyleLbl="bgShp" presStyleIdx="5" presStyleCnt="6"/>
      <dgm:spPr/>
    </dgm:pt>
    <dgm:pt modelId="{104EE4DA-F3E8-405C-837F-92BF861DDD90}" type="pres">
      <dgm:prSet presAssocID="{66113100-735B-466C-9683-AB13AC447342}" presName="iconRect" presStyleLbl="node1" presStyleIdx="5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D9E3A9BC-9656-47CA-9B3B-B562F6BE5B2A}" type="pres">
      <dgm:prSet presAssocID="{66113100-735B-466C-9683-AB13AC447342}" presName="spaceRect" presStyleCnt="0"/>
      <dgm:spPr/>
    </dgm:pt>
    <dgm:pt modelId="{F14FBED0-871F-4577-B14E-5DBD1918E5D2}" type="pres">
      <dgm:prSet presAssocID="{66113100-735B-466C-9683-AB13AC447342}" presName="parTx" presStyleLbl="revTx" presStyleIdx="10" presStyleCnt="12">
        <dgm:presLayoutVars>
          <dgm:chMax val="0"/>
          <dgm:chPref val="0"/>
        </dgm:presLayoutVars>
      </dgm:prSet>
      <dgm:spPr/>
    </dgm:pt>
    <dgm:pt modelId="{EB48E16D-6AD4-4B01-AF67-AB5A8AB02AE9}" type="pres">
      <dgm:prSet presAssocID="{66113100-735B-466C-9683-AB13AC447342}" presName="desTx" presStyleLbl="revTx" presStyleIdx="11" presStyleCnt="12" custScaleX="117785" custLinFactNeighborX="-9804" custLinFactNeighborY="-3522">
        <dgm:presLayoutVars/>
      </dgm:prSet>
      <dgm:spPr/>
    </dgm:pt>
  </dgm:ptLst>
  <dgm:cxnLst>
    <dgm:cxn modelId="{6869BF02-2228-4E48-8EAA-0076FA42E29A}" srcId="{8A687BF3-E288-4647-AB43-769C07742E1F}" destId="{EB8EF4A1-4CEE-444B-811A-565504DBB106}" srcOrd="0" destOrd="0" parTransId="{79DE5A16-1739-4DF7-AFBB-D9D1E85BD65C}" sibTransId="{79A7269D-D4A9-4C64-8610-06E4DCD49D17}"/>
    <dgm:cxn modelId="{3FBFCF0E-D465-470E-A973-5AD596994FD0}" srcId="{8A687BF3-E288-4647-AB43-769C07742E1F}" destId="{66113100-735B-466C-9683-AB13AC447342}" srcOrd="5" destOrd="0" parTransId="{7981C47A-1E18-4D38-B5F3-8337636787D4}" sibTransId="{4CF2DC2C-6995-49CF-A89F-426C91CB5AE5}"/>
    <dgm:cxn modelId="{93605B15-3E56-419D-AA41-9D809E66C2F6}" type="presOf" srcId="{302470E9-413A-41EE-BEA1-9F42386CBAD0}" destId="{B831D6C3-BF4B-47D8-A429-F2C3492D8F9A}" srcOrd="0" destOrd="0" presId="urn:microsoft.com/office/officeart/2018/2/layout/IconVerticalSolidList"/>
    <dgm:cxn modelId="{B26D071F-552C-4972-94BF-4823D132CBF0}" srcId="{BBFD58F9-E4AA-4FD6-ACC0-2E6C5A835483}" destId="{33D7C4F6-0BEA-4B4C-BCF4-A74378B583B0}" srcOrd="0" destOrd="0" parTransId="{C26A79F6-3017-4F94-AC9E-53007AFD1644}" sibTransId="{B13D12B8-E43C-4833-9910-E806E99141C0}"/>
    <dgm:cxn modelId="{C0FDDC25-C703-4443-B45D-8B51B44D22F7}" srcId="{66113100-735B-466C-9683-AB13AC447342}" destId="{441ABBDC-4FD7-4CB8-87EE-83ECF664456E}" srcOrd="0" destOrd="0" parTransId="{FA09E2BD-EE4A-4301-8CFB-1A415C2015AB}" sibTransId="{1B0AB0C9-ACD9-45A6-BD78-326247A1AF12}"/>
    <dgm:cxn modelId="{EC14382E-D3E6-4A8C-8979-B1B571199854}" type="presOf" srcId="{0AF01AC7-25BC-42E5-88DE-317340FC005C}" destId="{6761FF8D-6BEC-4A5E-A931-9C5F3870811B}" srcOrd="0" destOrd="0" presId="urn:microsoft.com/office/officeart/2018/2/layout/IconVerticalSolidList"/>
    <dgm:cxn modelId="{62200B3F-35C9-497E-AEA2-4AB50D4D4C50}" srcId="{8A687BF3-E288-4647-AB43-769C07742E1F}" destId="{DE28F77C-9099-4837-9A25-1783B1E1FD1B}" srcOrd="4" destOrd="0" parTransId="{AC604CDC-7AB9-4465-A55C-742FED090600}" sibTransId="{94DCB01E-678A-486F-A25A-465A96CF330C}"/>
    <dgm:cxn modelId="{2AC52840-28EF-4366-BE98-D3558B87EF14}" srcId="{8A687BF3-E288-4647-AB43-769C07742E1F}" destId="{B334C560-7B53-497E-95EE-056B41BF3F8D}" srcOrd="3" destOrd="0" parTransId="{C34BAB63-1F57-4CD7-9686-B93C47786C3D}" sibTransId="{5FCDB34C-C4F5-49BD-96FA-7862C2227702}"/>
    <dgm:cxn modelId="{AF028860-FE7D-4D8F-B7C0-C538AED368CA}" srcId="{B334C560-7B53-497E-95EE-056B41BF3F8D}" destId="{C900A7DD-4D77-4CD5-A087-988C710C65B8}" srcOrd="0" destOrd="0" parTransId="{9326D5C3-EFC9-412E-B17D-7AD45CA94E33}" sibTransId="{78E602CA-A82F-4AC6-8E72-B1908DE40E41}"/>
    <dgm:cxn modelId="{CA0FCE63-E98E-484A-B2FB-21CCD75A7E4A}" srcId="{EB8EF4A1-4CEE-444B-811A-565504DBB106}" destId="{9121C285-2008-4E91-8139-DC7ADD349F1D}" srcOrd="0" destOrd="0" parTransId="{FB85356D-2A63-40F4-B9B1-995DAAFED0BB}" sibTransId="{4A61F3A6-0AD4-40EC-927F-F4FDE416AF66}"/>
    <dgm:cxn modelId="{DFDFD64E-A150-40CE-ABB3-76CFCF50576C}" type="presOf" srcId="{C900A7DD-4D77-4CD5-A087-988C710C65B8}" destId="{D8CD39DD-5BB5-49D2-94EB-360A9BD7392B}" srcOrd="0" destOrd="0" presId="urn:microsoft.com/office/officeart/2018/2/layout/IconVerticalSolidList"/>
    <dgm:cxn modelId="{B4246E56-E9FF-4615-9048-D7455306115B}" type="presOf" srcId="{9121C285-2008-4E91-8139-DC7ADD349F1D}" destId="{6FF0F070-3A70-475F-99AF-49F983978501}" srcOrd="0" destOrd="0" presId="urn:microsoft.com/office/officeart/2018/2/layout/IconVerticalSolidList"/>
    <dgm:cxn modelId="{10F66557-19B8-48AD-8389-3B14B52A9544}" srcId="{8A687BF3-E288-4647-AB43-769C07742E1F}" destId="{BBFD58F9-E4AA-4FD6-ACC0-2E6C5A835483}" srcOrd="1" destOrd="0" parTransId="{61A5D410-CA56-409A-A17B-950C3252230E}" sibTransId="{BC40754F-9993-48A2-BA33-FDFAD060EEC0}"/>
    <dgm:cxn modelId="{CDABCA77-DA27-47B1-97E1-2CEB94B7A3CC}" srcId="{0AF01AC7-25BC-42E5-88DE-317340FC005C}" destId="{302470E9-413A-41EE-BEA1-9F42386CBAD0}" srcOrd="0" destOrd="0" parTransId="{663B32C0-56E0-4855-AE6F-6A67945A8215}" sibTransId="{77CCE88A-F1DC-4F22-9CA2-35644D7E2965}"/>
    <dgm:cxn modelId="{EFEEC881-E567-4AC3-87B4-4254D9837297}" srcId="{8A687BF3-E288-4647-AB43-769C07742E1F}" destId="{0AF01AC7-25BC-42E5-88DE-317340FC005C}" srcOrd="2" destOrd="0" parTransId="{128ADE4C-CF27-48E7-A063-04F2ABFE368C}" sibTransId="{E54B0901-0632-4E1B-939F-555807F0122E}"/>
    <dgm:cxn modelId="{C6E50784-D3ED-4134-99D3-2B722B640C6C}" type="presOf" srcId="{DE28F77C-9099-4837-9A25-1783B1E1FD1B}" destId="{5DD88882-2445-45DB-9D5E-569CED06FBD0}" srcOrd="0" destOrd="0" presId="urn:microsoft.com/office/officeart/2018/2/layout/IconVerticalSolidList"/>
    <dgm:cxn modelId="{97ED0B92-90E6-4855-9F14-3AB2600F4E85}" type="presOf" srcId="{B334C560-7B53-497E-95EE-056B41BF3F8D}" destId="{44082311-6F0A-4B1A-AAE7-5723B3D636E3}" srcOrd="0" destOrd="0" presId="urn:microsoft.com/office/officeart/2018/2/layout/IconVerticalSolidList"/>
    <dgm:cxn modelId="{3FED1796-2034-4713-9BDF-FAD17E03D9A7}" type="presOf" srcId="{8A687BF3-E288-4647-AB43-769C07742E1F}" destId="{E9E316AF-E2B8-473B-A41C-6D93F0616929}" srcOrd="0" destOrd="0" presId="urn:microsoft.com/office/officeart/2018/2/layout/IconVerticalSolidList"/>
    <dgm:cxn modelId="{2E408DA3-4C70-4F7F-BAEB-259B9864125F}" srcId="{DE28F77C-9099-4837-9A25-1783B1E1FD1B}" destId="{5FA8EF6C-1EB8-4D84-9CD7-26E3E4B0EE1C}" srcOrd="0" destOrd="0" parTransId="{B5F441DE-1AE5-438E-970B-654A71EA4962}" sibTransId="{573885EB-3F07-4E0F-BD6F-4673A1D3318E}"/>
    <dgm:cxn modelId="{1A4BDEA9-873A-42F4-8DA7-EFBE544E18A4}" type="presOf" srcId="{66113100-735B-466C-9683-AB13AC447342}" destId="{F14FBED0-871F-4577-B14E-5DBD1918E5D2}" srcOrd="0" destOrd="0" presId="urn:microsoft.com/office/officeart/2018/2/layout/IconVerticalSolidList"/>
    <dgm:cxn modelId="{E894CCC2-F8C4-4747-BD49-C4B9E6051B80}" type="presOf" srcId="{33D7C4F6-0BEA-4B4C-BCF4-A74378B583B0}" destId="{D9177DBA-1789-4D0D-BA5B-7B78482FB7BD}" srcOrd="0" destOrd="0" presId="urn:microsoft.com/office/officeart/2018/2/layout/IconVerticalSolidList"/>
    <dgm:cxn modelId="{CB0B02CC-03B4-43C9-91EE-B61D531D5FFC}" type="presOf" srcId="{5FA8EF6C-1EB8-4D84-9CD7-26E3E4B0EE1C}" destId="{C4FD272E-EA20-4B1B-86A3-92B40F6EAF36}" srcOrd="0" destOrd="0" presId="urn:microsoft.com/office/officeart/2018/2/layout/IconVerticalSolidList"/>
    <dgm:cxn modelId="{8EA0F7D1-9EED-49B3-BF8A-640AB7DD06BC}" type="presOf" srcId="{441ABBDC-4FD7-4CB8-87EE-83ECF664456E}" destId="{EB48E16D-6AD4-4B01-AF67-AB5A8AB02AE9}" srcOrd="0" destOrd="0" presId="urn:microsoft.com/office/officeart/2018/2/layout/IconVerticalSolidList"/>
    <dgm:cxn modelId="{C00E7ADA-FAE8-4D72-878C-F55568DE28D7}" type="presOf" srcId="{EB8EF4A1-4CEE-444B-811A-565504DBB106}" destId="{919148B8-C19B-48B1-8E92-4E1C86088738}" srcOrd="0" destOrd="0" presId="urn:microsoft.com/office/officeart/2018/2/layout/IconVerticalSolidList"/>
    <dgm:cxn modelId="{7E4315E5-E2A1-496F-A71F-17D2948B990B}" type="presOf" srcId="{BBFD58F9-E4AA-4FD6-ACC0-2E6C5A835483}" destId="{48D4E030-C603-45B6-8EAC-606D9E0F3949}" srcOrd="0" destOrd="0" presId="urn:microsoft.com/office/officeart/2018/2/layout/IconVerticalSolidList"/>
    <dgm:cxn modelId="{1094D4A2-4CD1-47FE-8D41-5BAEC7F1FBA7}" type="presParOf" srcId="{E9E316AF-E2B8-473B-A41C-6D93F0616929}" destId="{A7B0E332-3A63-46B8-9CD2-51A853360FD6}" srcOrd="0" destOrd="0" presId="urn:microsoft.com/office/officeart/2018/2/layout/IconVerticalSolidList"/>
    <dgm:cxn modelId="{3AB72FA7-34D6-4E95-86B3-DD8F19CAEBE1}" type="presParOf" srcId="{A7B0E332-3A63-46B8-9CD2-51A853360FD6}" destId="{DCDB198E-FE46-4E76-851C-E9494C97F8B7}" srcOrd="0" destOrd="0" presId="urn:microsoft.com/office/officeart/2018/2/layout/IconVerticalSolidList"/>
    <dgm:cxn modelId="{AF8D7246-EF67-4B34-B1D8-E07E7D32A8F7}" type="presParOf" srcId="{A7B0E332-3A63-46B8-9CD2-51A853360FD6}" destId="{E8D983F1-F0DE-444B-B32F-CF46799A3877}" srcOrd="1" destOrd="0" presId="urn:microsoft.com/office/officeart/2018/2/layout/IconVerticalSolidList"/>
    <dgm:cxn modelId="{9CAF9682-E9B7-4210-8C8B-46E279AE3AE7}" type="presParOf" srcId="{A7B0E332-3A63-46B8-9CD2-51A853360FD6}" destId="{5B1A2E48-55FC-4B7E-877E-7E7DB9D0FED8}" srcOrd="2" destOrd="0" presId="urn:microsoft.com/office/officeart/2018/2/layout/IconVerticalSolidList"/>
    <dgm:cxn modelId="{17329EEE-66BF-4968-9D81-D913A947BA44}" type="presParOf" srcId="{A7B0E332-3A63-46B8-9CD2-51A853360FD6}" destId="{919148B8-C19B-48B1-8E92-4E1C86088738}" srcOrd="3" destOrd="0" presId="urn:microsoft.com/office/officeart/2018/2/layout/IconVerticalSolidList"/>
    <dgm:cxn modelId="{80C31D2D-2D2F-4A5F-8811-3811006E4A5E}" type="presParOf" srcId="{A7B0E332-3A63-46B8-9CD2-51A853360FD6}" destId="{6FF0F070-3A70-475F-99AF-49F983978501}" srcOrd="4" destOrd="0" presId="urn:microsoft.com/office/officeart/2018/2/layout/IconVerticalSolidList"/>
    <dgm:cxn modelId="{363C3B91-5BDA-4F04-B0FA-88D94A006116}" type="presParOf" srcId="{E9E316AF-E2B8-473B-A41C-6D93F0616929}" destId="{AEA0DCC5-F543-470B-AD50-4A927C2E9DD8}" srcOrd="1" destOrd="0" presId="urn:microsoft.com/office/officeart/2018/2/layout/IconVerticalSolidList"/>
    <dgm:cxn modelId="{CDD9282A-17CE-45DB-84E2-F311A6B49955}" type="presParOf" srcId="{E9E316AF-E2B8-473B-A41C-6D93F0616929}" destId="{B1C4032C-F237-4564-8086-F11806B45EEE}" srcOrd="2" destOrd="0" presId="urn:microsoft.com/office/officeart/2018/2/layout/IconVerticalSolidList"/>
    <dgm:cxn modelId="{5D30F5DF-FF88-4986-8353-FBFECE718CF9}" type="presParOf" srcId="{B1C4032C-F237-4564-8086-F11806B45EEE}" destId="{62AF0281-52B8-4F5A-ABCA-6190B2EA6DD3}" srcOrd="0" destOrd="0" presId="urn:microsoft.com/office/officeart/2018/2/layout/IconVerticalSolidList"/>
    <dgm:cxn modelId="{A2099B71-662B-4D41-ACEA-F9EE181DB5B3}" type="presParOf" srcId="{B1C4032C-F237-4564-8086-F11806B45EEE}" destId="{9F22B72B-FCBC-4BFC-9531-8F6F558C29C9}" srcOrd="1" destOrd="0" presId="urn:microsoft.com/office/officeart/2018/2/layout/IconVerticalSolidList"/>
    <dgm:cxn modelId="{08002677-F8E5-499D-AC0B-56E77C6DDAF3}" type="presParOf" srcId="{B1C4032C-F237-4564-8086-F11806B45EEE}" destId="{170B08B4-9BC1-4FEB-87AF-412E477707B4}" srcOrd="2" destOrd="0" presId="urn:microsoft.com/office/officeart/2018/2/layout/IconVerticalSolidList"/>
    <dgm:cxn modelId="{B94ADEC2-75A9-448E-A709-34A843D7B348}" type="presParOf" srcId="{B1C4032C-F237-4564-8086-F11806B45EEE}" destId="{48D4E030-C603-45B6-8EAC-606D9E0F3949}" srcOrd="3" destOrd="0" presId="urn:microsoft.com/office/officeart/2018/2/layout/IconVerticalSolidList"/>
    <dgm:cxn modelId="{1771535D-7770-43CF-8BFB-69E496D301B0}" type="presParOf" srcId="{B1C4032C-F237-4564-8086-F11806B45EEE}" destId="{D9177DBA-1789-4D0D-BA5B-7B78482FB7BD}" srcOrd="4" destOrd="0" presId="urn:microsoft.com/office/officeart/2018/2/layout/IconVerticalSolidList"/>
    <dgm:cxn modelId="{6A12C25D-8C1C-4C30-B386-30F075CBF0EB}" type="presParOf" srcId="{E9E316AF-E2B8-473B-A41C-6D93F0616929}" destId="{C04E0591-AAED-49B9-8759-808A86EB79DD}" srcOrd="3" destOrd="0" presId="urn:microsoft.com/office/officeart/2018/2/layout/IconVerticalSolidList"/>
    <dgm:cxn modelId="{5EB52788-4F1B-4444-BD21-3DEE1D2CDF70}" type="presParOf" srcId="{E9E316AF-E2B8-473B-A41C-6D93F0616929}" destId="{A4BE8820-3F2D-4047-AA4C-92FF0E417D76}" srcOrd="4" destOrd="0" presId="urn:microsoft.com/office/officeart/2018/2/layout/IconVerticalSolidList"/>
    <dgm:cxn modelId="{DB82C898-3247-4CD3-B3F5-0BFA788E15C5}" type="presParOf" srcId="{A4BE8820-3F2D-4047-AA4C-92FF0E417D76}" destId="{133907FB-3E53-4B75-91AC-4D84294E9420}" srcOrd="0" destOrd="0" presId="urn:microsoft.com/office/officeart/2018/2/layout/IconVerticalSolidList"/>
    <dgm:cxn modelId="{B8EAE70C-8E49-4157-B7A4-6B25E7F0778D}" type="presParOf" srcId="{A4BE8820-3F2D-4047-AA4C-92FF0E417D76}" destId="{14C11B32-B363-4DB2-A5E9-647E3EEC4CAA}" srcOrd="1" destOrd="0" presId="urn:microsoft.com/office/officeart/2018/2/layout/IconVerticalSolidList"/>
    <dgm:cxn modelId="{AC1406A2-097F-42B0-91BF-8ED9FB05FD6A}" type="presParOf" srcId="{A4BE8820-3F2D-4047-AA4C-92FF0E417D76}" destId="{2BA32A64-DADE-4CA9-A4CE-48E9D78307EB}" srcOrd="2" destOrd="0" presId="urn:microsoft.com/office/officeart/2018/2/layout/IconVerticalSolidList"/>
    <dgm:cxn modelId="{2A28B29C-2F3A-4517-9A65-12D6965D9F4B}" type="presParOf" srcId="{A4BE8820-3F2D-4047-AA4C-92FF0E417D76}" destId="{6761FF8D-6BEC-4A5E-A931-9C5F3870811B}" srcOrd="3" destOrd="0" presId="urn:microsoft.com/office/officeart/2018/2/layout/IconVerticalSolidList"/>
    <dgm:cxn modelId="{64C03BAD-DC2E-4D58-BD54-D285DD5C3C2D}" type="presParOf" srcId="{A4BE8820-3F2D-4047-AA4C-92FF0E417D76}" destId="{B831D6C3-BF4B-47D8-A429-F2C3492D8F9A}" srcOrd="4" destOrd="0" presId="urn:microsoft.com/office/officeart/2018/2/layout/IconVerticalSolidList"/>
    <dgm:cxn modelId="{9EDC06FF-C64A-40C1-B23F-83FB78AFF278}" type="presParOf" srcId="{E9E316AF-E2B8-473B-A41C-6D93F0616929}" destId="{4ED8AE34-C65C-4FC7-8AEA-412973202343}" srcOrd="5" destOrd="0" presId="urn:microsoft.com/office/officeart/2018/2/layout/IconVerticalSolidList"/>
    <dgm:cxn modelId="{7FDCAD3D-61C5-4EF2-8811-512A0400201C}" type="presParOf" srcId="{E9E316AF-E2B8-473B-A41C-6D93F0616929}" destId="{FFE7161C-9A9E-4A7D-AB9A-CC8E1FF60A5F}" srcOrd="6" destOrd="0" presId="urn:microsoft.com/office/officeart/2018/2/layout/IconVerticalSolidList"/>
    <dgm:cxn modelId="{C5788BE9-5E57-4345-9DCD-EA257E9EEB25}" type="presParOf" srcId="{FFE7161C-9A9E-4A7D-AB9A-CC8E1FF60A5F}" destId="{3E65A286-C0C9-4DF3-B8D2-BA4BBB3F2A3B}" srcOrd="0" destOrd="0" presId="urn:microsoft.com/office/officeart/2018/2/layout/IconVerticalSolidList"/>
    <dgm:cxn modelId="{62EE77F6-A766-4C9B-B38A-1BB697D3F2B1}" type="presParOf" srcId="{FFE7161C-9A9E-4A7D-AB9A-CC8E1FF60A5F}" destId="{0E4160E6-58A8-4173-9D4C-D7432ED71DE5}" srcOrd="1" destOrd="0" presId="urn:microsoft.com/office/officeart/2018/2/layout/IconVerticalSolidList"/>
    <dgm:cxn modelId="{2F4E6CA2-CFDC-4CC2-9D82-15CCEE8F3667}" type="presParOf" srcId="{FFE7161C-9A9E-4A7D-AB9A-CC8E1FF60A5F}" destId="{3323A219-518E-4939-BD3B-1AC1ED2FB830}" srcOrd="2" destOrd="0" presId="urn:microsoft.com/office/officeart/2018/2/layout/IconVerticalSolidList"/>
    <dgm:cxn modelId="{F8ACB44A-9E23-42AC-8462-D68575364FE0}" type="presParOf" srcId="{FFE7161C-9A9E-4A7D-AB9A-CC8E1FF60A5F}" destId="{44082311-6F0A-4B1A-AAE7-5723B3D636E3}" srcOrd="3" destOrd="0" presId="urn:microsoft.com/office/officeart/2018/2/layout/IconVerticalSolidList"/>
    <dgm:cxn modelId="{52641FD2-F14D-40CA-BE98-D36CF51DC87B}" type="presParOf" srcId="{FFE7161C-9A9E-4A7D-AB9A-CC8E1FF60A5F}" destId="{D8CD39DD-5BB5-49D2-94EB-360A9BD7392B}" srcOrd="4" destOrd="0" presId="urn:microsoft.com/office/officeart/2018/2/layout/IconVerticalSolidList"/>
    <dgm:cxn modelId="{C28CEBC0-68F5-46D3-ABDB-AED7A6CB3980}" type="presParOf" srcId="{E9E316AF-E2B8-473B-A41C-6D93F0616929}" destId="{741DE5D0-EFAD-4D00-AF10-AFE9C9ACD5E1}" srcOrd="7" destOrd="0" presId="urn:microsoft.com/office/officeart/2018/2/layout/IconVerticalSolidList"/>
    <dgm:cxn modelId="{F5DB7BBB-403A-4A40-96EB-D3E21116F082}" type="presParOf" srcId="{E9E316AF-E2B8-473B-A41C-6D93F0616929}" destId="{EA897197-40A1-4B72-B496-956CA296D01A}" srcOrd="8" destOrd="0" presId="urn:microsoft.com/office/officeart/2018/2/layout/IconVerticalSolidList"/>
    <dgm:cxn modelId="{0B42927C-C15F-4BF8-853D-B76FE10C5E30}" type="presParOf" srcId="{EA897197-40A1-4B72-B496-956CA296D01A}" destId="{FB71D0F6-37A1-4431-A80A-FE43B4DC9E31}" srcOrd="0" destOrd="0" presId="urn:microsoft.com/office/officeart/2018/2/layout/IconVerticalSolidList"/>
    <dgm:cxn modelId="{CEB17A66-BD2A-457B-8B6B-86E384821FE8}" type="presParOf" srcId="{EA897197-40A1-4B72-B496-956CA296D01A}" destId="{D5C4FC8B-D72D-44A3-9BFD-D8E265216F03}" srcOrd="1" destOrd="0" presId="urn:microsoft.com/office/officeart/2018/2/layout/IconVerticalSolidList"/>
    <dgm:cxn modelId="{CBC60356-4A0A-4907-9BEF-CDAB819E6F96}" type="presParOf" srcId="{EA897197-40A1-4B72-B496-956CA296D01A}" destId="{27D2DEA4-0B43-4B93-B6D5-F844B29E145E}" srcOrd="2" destOrd="0" presId="urn:microsoft.com/office/officeart/2018/2/layout/IconVerticalSolidList"/>
    <dgm:cxn modelId="{0960F518-0AA1-40FE-A695-71F09CD383D3}" type="presParOf" srcId="{EA897197-40A1-4B72-B496-956CA296D01A}" destId="{5DD88882-2445-45DB-9D5E-569CED06FBD0}" srcOrd="3" destOrd="0" presId="urn:microsoft.com/office/officeart/2018/2/layout/IconVerticalSolidList"/>
    <dgm:cxn modelId="{06102A91-3711-4820-B24F-7D2D539320F1}" type="presParOf" srcId="{EA897197-40A1-4B72-B496-956CA296D01A}" destId="{C4FD272E-EA20-4B1B-86A3-92B40F6EAF36}" srcOrd="4" destOrd="0" presId="urn:microsoft.com/office/officeart/2018/2/layout/IconVerticalSolidList"/>
    <dgm:cxn modelId="{3E1D24ED-8580-412F-8DE4-D49986FCE36A}" type="presParOf" srcId="{E9E316AF-E2B8-473B-A41C-6D93F0616929}" destId="{E1128FFA-862A-44F2-AEEE-2C3D52F4870D}" srcOrd="9" destOrd="0" presId="urn:microsoft.com/office/officeart/2018/2/layout/IconVerticalSolidList"/>
    <dgm:cxn modelId="{B9D63043-394F-453D-89AA-13C7B7306EC9}" type="presParOf" srcId="{E9E316AF-E2B8-473B-A41C-6D93F0616929}" destId="{E5F3CA72-560F-4710-B43B-49B8BE9948DF}" srcOrd="10" destOrd="0" presId="urn:microsoft.com/office/officeart/2018/2/layout/IconVerticalSolidList"/>
    <dgm:cxn modelId="{5B1D6B5D-9C53-45CA-AEFE-6C0291AD8E08}" type="presParOf" srcId="{E5F3CA72-560F-4710-B43B-49B8BE9948DF}" destId="{A6293B94-ED93-45F0-8890-5A260C5EF227}" srcOrd="0" destOrd="0" presId="urn:microsoft.com/office/officeart/2018/2/layout/IconVerticalSolidList"/>
    <dgm:cxn modelId="{F25E3742-7AB1-4880-BCEE-5C5E1A5CD517}" type="presParOf" srcId="{E5F3CA72-560F-4710-B43B-49B8BE9948DF}" destId="{104EE4DA-F3E8-405C-837F-92BF861DDD90}" srcOrd="1" destOrd="0" presId="urn:microsoft.com/office/officeart/2018/2/layout/IconVerticalSolidList"/>
    <dgm:cxn modelId="{6E8526B3-76B7-4A00-8E7E-4523FB5CDFE9}" type="presParOf" srcId="{E5F3CA72-560F-4710-B43B-49B8BE9948DF}" destId="{D9E3A9BC-9656-47CA-9B3B-B562F6BE5B2A}" srcOrd="2" destOrd="0" presId="urn:microsoft.com/office/officeart/2018/2/layout/IconVerticalSolidList"/>
    <dgm:cxn modelId="{1D5B1A5B-547F-4EAF-B246-3EEA911FD871}" type="presParOf" srcId="{E5F3CA72-560F-4710-B43B-49B8BE9948DF}" destId="{F14FBED0-871F-4577-B14E-5DBD1918E5D2}" srcOrd="3" destOrd="0" presId="urn:microsoft.com/office/officeart/2018/2/layout/IconVerticalSolidList"/>
    <dgm:cxn modelId="{EF79D997-261C-4899-95D7-7CA9FFD6A5FB}" type="presParOf" srcId="{E5F3CA72-560F-4710-B43B-49B8BE9948DF}" destId="{EB48E16D-6AD4-4B01-AF67-AB5A8AB02AE9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66E516E-8272-48BF-A626-123DAC2EFD8E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DA0588B-99EF-4CDD-933C-41AC1CB61C85}">
      <dgm:prSet/>
      <dgm:spPr/>
      <dgm:t>
        <a:bodyPr/>
        <a:lstStyle/>
        <a:p>
          <a:r>
            <a:rPr lang="en-US"/>
            <a:t>Why do you need a champion</a:t>
          </a:r>
        </a:p>
      </dgm:t>
    </dgm:pt>
    <dgm:pt modelId="{000ACD73-A924-400C-BBA8-67A19F8D16DC}" type="parTrans" cxnId="{EF0AB0AF-629A-4930-8F41-9B43A92D8869}">
      <dgm:prSet/>
      <dgm:spPr/>
      <dgm:t>
        <a:bodyPr/>
        <a:lstStyle/>
        <a:p>
          <a:endParaRPr lang="en-US"/>
        </a:p>
      </dgm:t>
    </dgm:pt>
    <dgm:pt modelId="{7859363B-B25C-43F2-8E45-3AF422242BB5}" type="sibTrans" cxnId="{EF0AB0AF-629A-4930-8F41-9B43A92D8869}">
      <dgm:prSet/>
      <dgm:spPr/>
      <dgm:t>
        <a:bodyPr/>
        <a:lstStyle/>
        <a:p>
          <a:endParaRPr lang="en-US"/>
        </a:p>
      </dgm:t>
    </dgm:pt>
    <dgm:pt modelId="{15E51D2B-3DEE-47DA-A235-080F3E02184E}">
      <dgm:prSet/>
      <dgm:spPr/>
      <dgm:t>
        <a:bodyPr/>
        <a:lstStyle/>
        <a:p>
          <a:r>
            <a:rPr lang="en-US"/>
            <a:t>Role of Champion</a:t>
          </a:r>
          <a:endParaRPr lang="en-US" dirty="0"/>
        </a:p>
      </dgm:t>
    </dgm:pt>
    <dgm:pt modelId="{558B0565-201F-47B8-A282-7741D5259650}" type="parTrans" cxnId="{9CA3CE0E-C662-4CA0-8DE6-5F58907CFB65}">
      <dgm:prSet/>
      <dgm:spPr/>
      <dgm:t>
        <a:bodyPr/>
        <a:lstStyle/>
        <a:p>
          <a:endParaRPr lang="en-US"/>
        </a:p>
      </dgm:t>
    </dgm:pt>
    <dgm:pt modelId="{7E18AECF-38B9-4CB1-AC85-CCD3084D2CFC}" type="sibTrans" cxnId="{9CA3CE0E-C662-4CA0-8DE6-5F58907CFB65}">
      <dgm:prSet/>
      <dgm:spPr/>
      <dgm:t>
        <a:bodyPr/>
        <a:lstStyle/>
        <a:p>
          <a:endParaRPr lang="en-US"/>
        </a:p>
      </dgm:t>
    </dgm:pt>
    <dgm:pt modelId="{C2726F77-9E61-4224-83C7-6039BBA82A7F}">
      <dgm:prSet/>
      <dgm:spPr/>
      <dgm:t>
        <a:bodyPr/>
        <a:lstStyle/>
        <a:p>
          <a:r>
            <a:rPr lang="en-US"/>
            <a:t>Make sure all participating communities bid specs are aligned</a:t>
          </a:r>
          <a:endParaRPr lang="en-US" dirty="0"/>
        </a:p>
      </dgm:t>
    </dgm:pt>
    <dgm:pt modelId="{3373D2B3-45BD-4CA9-B3B7-0200C21C8A56}" type="parTrans" cxnId="{88D2DD5C-B15D-4AA7-9FA0-6EA1BBD9E575}">
      <dgm:prSet/>
      <dgm:spPr/>
      <dgm:t>
        <a:bodyPr/>
        <a:lstStyle/>
        <a:p>
          <a:endParaRPr lang="en-US"/>
        </a:p>
      </dgm:t>
    </dgm:pt>
    <dgm:pt modelId="{166C6A2F-3484-49EA-B291-FA48EC4DA32A}" type="sibTrans" cxnId="{88D2DD5C-B15D-4AA7-9FA0-6EA1BBD9E575}">
      <dgm:prSet/>
      <dgm:spPr/>
      <dgm:t>
        <a:bodyPr/>
        <a:lstStyle/>
        <a:p>
          <a:endParaRPr lang="en-US"/>
        </a:p>
      </dgm:t>
    </dgm:pt>
    <dgm:pt modelId="{0C08BB27-B8BB-4F7A-9296-D12A24DB5C5A}">
      <dgm:prSet/>
      <dgm:spPr/>
      <dgm:t>
        <a:bodyPr/>
        <a:lstStyle/>
        <a:p>
          <a:r>
            <a:rPr lang="en-US"/>
            <a:t>Develop project schedule </a:t>
          </a:r>
          <a:endParaRPr lang="en-US" dirty="0"/>
        </a:p>
      </dgm:t>
    </dgm:pt>
    <dgm:pt modelId="{5C73D252-8729-408D-8BAC-98CD78A554EA}" type="parTrans" cxnId="{0E9CF465-2AF2-42DA-8886-5CE7F62240DE}">
      <dgm:prSet/>
      <dgm:spPr/>
      <dgm:t>
        <a:bodyPr/>
        <a:lstStyle/>
        <a:p>
          <a:endParaRPr lang="en-US"/>
        </a:p>
      </dgm:t>
    </dgm:pt>
    <dgm:pt modelId="{5ECA46B6-2430-4D80-9765-27DFF712EBD8}" type="sibTrans" cxnId="{0E9CF465-2AF2-42DA-8886-5CE7F62240DE}">
      <dgm:prSet/>
      <dgm:spPr/>
      <dgm:t>
        <a:bodyPr/>
        <a:lstStyle/>
        <a:p>
          <a:endParaRPr lang="en-US"/>
        </a:p>
      </dgm:t>
    </dgm:pt>
    <dgm:pt modelId="{5F9D76AB-B57E-454F-8732-8B953966EA89}">
      <dgm:prSet/>
      <dgm:spPr/>
      <dgm:t>
        <a:bodyPr/>
        <a:lstStyle/>
        <a:p>
          <a:r>
            <a:rPr lang="en-US"/>
            <a:t>Aggregate quantities </a:t>
          </a:r>
          <a:endParaRPr lang="en-US" dirty="0"/>
        </a:p>
      </dgm:t>
    </dgm:pt>
    <dgm:pt modelId="{8AA2A6C2-ECCA-47C7-9D49-3528BF26930F}" type="parTrans" cxnId="{6D84ECD6-6003-46A7-B829-B5EEE911F77A}">
      <dgm:prSet/>
      <dgm:spPr/>
      <dgm:t>
        <a:bodyPr/>
        <a:lstStyle/>
        <a:p>
          <a:endParaRPr lang="en-US"/>
        </a:p>
      </dgm:t>
    </dgm:pt>
    <dgm:pt modelId="{26E83596-61EB-4B86-9E96-893F37EB1D91}" type="sibTrans" cxnId="{6D84ECD6-6003-46A7-B829-B5EEE911F77A}">
      <dgm:prSet/>
      <dgm:spPr/>
      <dgm:t>
        <a:bodyPr/>
        <a:lstStyle/>
        <a:p>
          <a:endParaRPr lang="en-US"/>
        </a:p>
      </dgm:t>
    </dgm:pt>
    <dgm:pt modelId="{52BC577D-C210-41D9-AE3C-A71D7B05AD40}">
      <dgm:prSet/>
      <dgm:spPr/>
      <dgm:t>
        <a:bodyPr/>
        <a:lstStyle/>
        <a:p>
          <a:r>
            <a:rPr lang="en-US"/>
            <a:t>Bid projects</a:t>
          </a:r>
          <a:endParaRPr lang="en-US" dirty="0"/>
        </a:p>
      </dgm:t>
    </dgm:pt>
    <dgm:pt modelId="{264D30DF-5620-427D-90AC-024976E47F12}" type="parTrans" cxnId="{BA0D7903-F3FF-4230-B796-6BB7A6DC1A35}">
      <dgm:prSet/>
      <dgm:spPr/>
      <dgm:t>
        <a:bodyPr/>
        <a:lstStyle/>
        <a:p>
          <a:endParaRPr lang="en-US"/>
        </a:p>
      </dgm:t>
    </dgm:pt>
    <dgm:pt modelId="{E9E0F015-BF5D-46CB-91CC-F88294577C80}" type="sibTrans" cxnId="{BA0D7903-F3FF-4230-B796-6BB7A6DC1A35}">
      <dgm:prSet/>
      <dgm:spPr/>
      <dgm:t>
        <a:bodyPr/>
        <a:lstStyle/>
        <a:p>
          <a:endParaRPr lang="en-US"/>
        </a:p>
      </dgm:t>
    </dgm:pt>
    <dgm:pt modelId="{C95BF7B6-C3B3-4D41-8A50-B8DB7D4EEE3E}">
      <dgm:prSet/>
      <dgm:spPr/>
      <dgm:t>
        <a:bodyPr/>
        <a:lstStyle/>
        <a:p>
          <a:r>
            <a:rPr lang="en-US"/>
            <a:t>Communicate results </a:t>
          </a:r>
          <a:endParaRPr lang="en-US" dirty="0"/>
        </a:p>
      </dgm:t>
    </dgm:pt>
    <dgm:pt modelId="{F3661F3D-0B90-42C7-8E38-7267BBDD37E6}" type="parTrans" cxnId="{65EF4DD0-7B19-4BC9-A31E-45E521411C95}">
      <dgm:prSet/>
      <dgm:spPr/>
      <dgm:t>
        <a:bodyPr/>
        <a:lstStyle/>
        <a:p>
          <a:endParaRPr lang="en-US"/>
        </a:p>
      </dgm:t>
    </dgm:pt>
    <dgm:pt modelId="{E4B85094-1B73-4B47-AF28-69E9482F0DE3}" type="sibTrans" cxnId="{65EF4DD0-7B19-4BC9-A31E-45E521411C95}">
      <dgm:prSet/>
      <dgm:spPr/>
      <dgm:t>
        <a:bodyPr/>
        <a:lstStyle/>
        <a:p>
          <a:endParaRPr lang="en-US"/>
        </a:p>
      </dgm:t>
    </dgm:pt>
    <dgm:pt modelId="{2BFB4918-5D47-4118-9617-800BFA27B155}" type="pres">
      <dgm:prSet presAssocID="{E66E516E-8272-48BF-A626-123DAC2EFD8E}" presName="linear" presStyleCnt="0">
        <dgm:presLayoutVars>
          <dgm:animLvl val="lvl"/>
          <dgm:resizeHandles val="exact"/>
        </dgm:presLayoutVars>
      </dgm:prSet>
      <dgm:spPr/>
    </dgm:pt>
    <dgm:pt modelId="{AF7532BF-6F1F-4F02-9435-204A2DE7F4C8}" type="pres">
      <dgm:prSet presAssocID="{8DA0588B-99EF-4CDD-933C-41AC1CB61C8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6F96550-7561-49B8-9C32-58E280CBB4E7}" type="pres">
      <dgm:prSet presAssocID="{7859363B-B25C-43F2-8E45-3AF422242BB5}" presName="spacer" presStyleCnt="0"/>
      <dgm:spPr/>
    </dgm:pt>
    <dgm:pt modelId="{77F5E9DC-4552-460B-BB2A-7F0317469576}" type="pres">
      <dgm:prSet presAssocID="{15E51D2B-3DEE-47DA-A235-080F3E02184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766469C-05DD-45D8-8496-20629FC542C1}" type="pres">
      <dgm:prSet presAssocID="{15E51D2B-3DEE-47DA-A235-080F3E02184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A0D7903-F3FF-4230-B796-6BB7A6DC1A35}" srcId="{15E51D2B-3DEE-47DA-A235-080F3E02184E}" destId="{52BC577D-C210-41D9-AE3C-A71D7B05AD40}" srcOrd="3" destOrd="0" parTransId="{264D30DF-5620-427D-90AC-024976E47F12}" sibTransId="{E9E0F015-BF5D-46CB-91CC-F88294577C80}"/>
    <dgm:cxn modelId="{9CA3CE0E-C662-4CA0-8DE6-5F58907CFB65}" srcId="{E66E516E-8272-48BF-A626-123DAC2EFD8E}" destId="{15E51D2B-3DEE-47DA-A235-080F3E02184E}" srcOrd="1" destOrd="0" parTransId="{558B0565-201F-47B8-A282-7741D5259650}" sibTransId="{7E18AECF-38B9-4CB1-AC85-CCD3084D2CFC}"/>
    <dgm:cxn modelId="{EB844730-3022-414F-9153-B657A833B6A9}" type="presOf" srcId="{C2726F77-9E61-4224-83C7-6039BBA82A7F}" destId="{B766469C-05DD-45D8-8496-20629FC542C1}" srcOrd="0" destOrd="0" presId="urn:microsoft.com/office/officeart/2005/8/layout/vList2"/>
    <dgm:cxn modelId="{88D2DD5C-B15D-4AA7-9FA0-6EA1BBD9E575}" srcId="{15E51D2B-3DEE-47DA-A235-080F3E02184E}" destId="{C2726F77-9E61-4224-83C7-6039BBA82A7F}" srcOrd="0" destOrd="0" parTransId="{3373D2B3-45BD-4CA9-B3B7-0200C21C8A56}" sibTransId="{166C6A2F-3484-49EA-B291-FA48EC4DA32A}"/>
    <dgm:cxn modelId="{4F59745F-15F1-4FF6-98F4-32B33A9EFC4A}" type="presOf" srcId="{E66E516E-8272-48BF-A626-123DAC2EFD8E}" destId="{2BFB4918-5D47-4118-9617-800BFA27B155}" srcOrd="0" destOrd="0" presId="urn:microsoft.com/office/officeart/2005/8/layout/vList2"/>
    <dgm:cxn modelId="{0E9CF465-2AF2-42DA-8886-5CE7F62240DE}" srcId="{15E51D2B-3DEE-47DA-A235-080F3E02184E}" destId="{0C08BB27-B8BB-4F7A-9296-D12A24DB5C5A}" srcOrd="1" destOrd="0" parTransId="{5C73D252-8729-408D-8BAC-98CD78A554EA}" sibTransId="{5ECA46B6-2430-4D80-9765-27DFF712EBD8}"/>
    <dgm:cxn modelId="{04FB7169-0961-40E1-8B4B-200BDA1E336D}" type="presOf" srcId="{5F9D76AB-B57E-454F-8732-8B953966EA89}" destId="{B766469C-05DD-45D8-8496-20629FC542C1}" srcOrd="0" destOrd="2" presId="urn:microsoft.com/office/officeart/2005/8/layout/vList2"/>
    <dgm:cxn modelId="{429EB74B-FEBE-4636-AD90-0AD35B1EE467}" type="presOf" srcId="{0C08BB27-B8BB-4F7A-9296-D12A24DB5C5A}" destId="{B766469C-05DD-45D8-8496-20629FC542C1}" srcOrd="0" destOrd="1" presId="urn:microsoft.com/office/officeart/2005/8/layout/vList2"/>
    <dgm:cxn modelId="{74549E98-B63E-4566-8407-EA8AD0D21BE0}" type="presOf" srcId="{C95BF7B6-C3B3-4D41-8A50-B8DB7D4EEE3E}" destId="{B766469C-05DD-45D8-8496-20629FC542C1}" srcOrd="0" destOrd="4" presId="urn:microsoft.com/office/officeart/2005/8/layout/vList2"/>
    <dgm:cxn modelId="{420BF99E-0206-4F6C-88B2-E8AD367FFAE0}" type="presOf" srcId="{8DA0588B-99EF-4CDD-933C-41AC1CB61C85}" destId="{AF7532BF-6F1F-4F02-9435-204A2DE7F4C8}" srcOrd="0" destOrd="0" presId="urn:microsoft.com/office/officeart/2005/8/layout/vList2"/>
    <dgm:cxn modelId="{41DA67AC-87AA-421E-92A4-740D08649CD7}" type="presOf" srcId="{15E51D2B-3DEE-47DA-A235-080F3E02184E}" destId="{77F5E9DC-4552-460B-BB2A-7F0317469576}" srcOrd="0" destOrd="0" presId="urn:microsoft.com/office/officeart/2005/8/layout/vList2"/>
    <dgm:cxn modelId="{EF0AB0AF-629A-4930-8F41-9B43A92D8869}" srcId="{E66E516E-8272-48BF-A626-123DAC2EFD8E}" destId="{8DA0588B-99EF-4CDD-933C-41AC1CB61C85}" srcOrd="0" destOrd="0" parTransId="{000ACD73-A924-400C-BBA8-67A19F8D16DC}" sibTransId="{7859363B-B25C-43F2-8E45-3AF422242BB5}"/>
    <dgm:cxn modelId="{D70422B6-00D1-4CE0-AF45-DD4CEC201758}" type="presOf" srcId="{52BC577D-C210-41D9-AE3C-A71D7B05AD40}" destId="{B766469C-05DD-45D8-8496-20629FC542C1}" srcOrd="0" destOrd="3" presId="urn:microsoft.com/office/officeart/2005/8/layout/vList2"/>
    <dgm:cxn modelId="{65EF4DD0-7B19-4BC9-A31E-45E521411C95}" srcId="{15E51D2B-3DEE-47DA-A235-080F3E02184E}" destId="{C95BF7B6-C3B3-4D41-8A50-B8DB7D4EEE3E}" srcOrd="4" destOrd="0" parTransId="{F3661F3D-0B90-42C7-8E38-7267BBDD37E6}" sibTransId="{E4B85094-1B73-4B47-AF28-69E9482F0DE3}"/>
    <dgm:cxn modelId="{6D84ECD6-6003-46A7-B829-B5EEE911F77A}" srcId="{15E51D2B-3DEE-47DA-A235-080F3E02184E}" destId="{5F9D76AB-B57E-454F-8732-8B953966EA89}" srcOrd="2" destOrd="0" parTransId="{8AA2A6C2-ECCA-47C7-9D49-3528BF26930F}" sibTransId="{26E83596-61EB-4B86-9E96-893F37EB1D91}"/>
    <dgm:cxn modelId="{8798F6B5-0468-40D7-8E1D-611ED6C66C57}" type="presParOf" srcId="{2BFB4918-5D47-4118-9617-800BFA27B155}" destId="{AF7532BF-6F1F-4F02-9435-204A2DE7F4C8}" srcOrd="0" destOrd="0" presId="urn:microsoft.com/office/officeart/2005/8/layout/vList2"/>
    <dgm:cxn modelId="{EE70E229-36C8-440D-923A-436F6D1BB71C}" type="presParOf" srcId="{2BFB4918-5D47-4118-9617-800BFA27B155}" destId="{E6F96550-7561-49B8-9C32-58E280CBB4E7}" srcOrd="1" destOrd="0" presId="urn:microsoft.com/office/officeart/2005/8/layout/vList2"/>
    <dgm:cxn modelId="{17A6E9F1-AD8A-4733-98F2-04DA2F873C10}" type="presParOf" srcId="{2BFB4918-5D47-4118-9617-800BFA27B155}" destId="{77F5E9DC-4552-460B-BB2A-7F0317469576}" srcOrd="2" destOrd="0" presId="urn:microsoft.com/office/officeart/2005/8/layout/vList2"/>
    <dgm:cxn modelId="{B1CC9A47-B309-493C-9FB2-4D66BE0A7D00}" type="presParOf" srcId="{2BFB4918-5D47-4118-9617-800BFA27B155}" destId="{B766469C-05DD-45D8-8496-20629FC542C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9BAD02F-F41A-4272-B1C3-FBE934D5869C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20D05E7-3AA3-45A8-99A8-A00CF633A55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Consortium Board</a:t>
          </a:r>
        </a:p>
      </dgm:t>
    </dgm:pt>
    <dgm:pt modelId="{DBC51AF3-9DC5-453F-BAA1-94D28B2661F9}" type="parTrans" cxnId="{2E7A906E-D500-4EA7-874D-757DF8778555}">
      <dgm:prSet/>
      <dgm:spPr/>
      <dgm:t>
        <a:bodyPr/>
        <a:lstStyle/>
        <a:p>
          <a:endParaRPr lang="en-US"/>
        </a:p>
      </dgm:t>
    </dgm:pt>
    <dgm:pt modelId="{128E7706-F283-4A3B-9D9E-19EBF9B59180}" type="sibTrans" cxnId="{2E7A906E-D500-4EA7-874D-757DF8778555}">
      <dgm:prSet/>
      <dgm:spPr/>
      <dgm:t>
        <a:bodyPr/>
        <a:lstStyle/>
        <a:p>
          <a:endParaRPr lang="en-US"/>
        </a:p>
      </dgm:t>
    </dgm:pt>
    <dgm:pt modelId="{820CA12B-6742-4B0E-954F-1727B87D2495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Technical Advisory Group </a:t>
          </a:r>
        </a:p>
      </dgm:t>
    </dgm:pt>
    <dgm:pt modelId="{EBE716D4-F82E-4D61-BD60-87FB715300E6}" type="parTrans" cxnId="{FFBDB253-F0F1-45D9-AFF3-900951DA75AD}">
      <dgm:prSet/>
      <dgm:spPr/>
      <dgm:t>
        <a:bodyPr/>
        <a:lstStyle/>
        <a:p>
          <a:endParaRPr lang="en-US"/>
        </a:p>
      </dgm:t>
    </dgm:pt>
    <dgm:pt modelId="{74F6981A-8314-4FA2-96A9-69EEA82D40A3}" type="sibTrans" cxnId="{FFBDB253-F0F1-45D9-AFF3-900951DA75AD}">
      <dgm:prSet/>
      <dgm:spPr/>
      <dgm:t>
        <a:bodyPr/>
        <a:lstStyle/>
        <a:p>
          <a:endParaRPr lang="en-US"/>
        </a:p>
      </dgm:t>
    </dgm:pt>
    <dgm:pt modelId="{824607C6-4A10-4728-86CA-0CD0E4F0E10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Public works directors, engineers, or designated staff</a:t>
          </a:r>
        </a:p>
      </dgm:t>
    </dgm:pt>
    <dgm:pt modelId="{AC709366-53DE-4814-BE13-18F76BB4FA18}" type="parTrans" cxnId="{1CCC9BE3-5CAA-4E07-BDCA-8E6CD66F08BE}">
      <dgm:prSet/>
      <dgm:spPr/>
      <dgm:t>
        <a:bodyPr/>
        <a:lstStyle/>
        <a:p>
          <a:endParaRPr lang="en-US"/>
        </a:p>
      </dgm:t>
    </dgm:pt>
    <dgm:pt modelId="{814510E5-F1A3-43FF-8D9F-F1BCF2E973DB}" type="sibTrans" cxnId="{1CCC9BE3-5CAA-4E07-BDCA-8E6CD66F08BE}">
      <dgm:prSet/>
      <dgm:spPr/>
      <dgm:t>
        <a:bodyPr/>
        <a:lstStyle/>
        <a:p>
          <a:endParaRPr lang="en-US"/>
        </a:p>
      </dgm:t>
    </dgm:pt>
    <dgm:pt modelId="{FC2F5282-A7C6-43A2-B7CB-B2D37A48E0E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Provides technical recommendations to the Consortium Board</a:t>
          </a:r>
        </a:p>
      </dgm:t>
    </dgm:pt>
    <dgm:pt modelId="{1A6C36D4-5954-4612-9A19-426E0F1F4479}" type="parTrans" cxnId="{549B9995-6929-424D-B24A-1230A25C659D}">
      <dgm:prSet/>
      <dgm:spPr/>
      <dgm:t>
        <a:bodyPr/>
        <a:lstStyle/>
        <a:p>
          <a:endParaRPr lang="en-US"/>
        </a:p>
      </dgm:t>
    </dgm:pt>
    <dgm:pt modelId="{9A2EBE42-B9DE-418B-9278-23ED3B15D645}" type="sibTrans" cxnId="{549B9995-6929-424D-B24A-1230A25C659D}">
      <dgm:prSet/>
      <dgm:spPr/>
      <dgm:t>
        <a:bodyPr/>
        <a:lstStyle/>
        <a:p>
          <a:endParaRPr lang="en-US"/>
        </a:p>
      </dgm:t>
    </dgm:pt>
    <dgm:pt modelId="{5478D278-8D78-4A9F-9A5F-51BFD887D85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1-2 representatives from each participating municipality</a:t>
          </a:r>
          <a:endParaRPr lang="en-US" dirty="0"/>
        </a:p>
      </dgm:t>
    </dgm:pt>
    <dgm:pt modelId="{59BBFC16-9733-4704-9EBA-1A33BE1F97A8}" type="parTrans" cxnId="{AD090AB3-6475-405C-AF30-0D059DC05B62}">
      <dgm:prSet/>
      <dgm:spPr/>
      <dgm:t>
        <a:bodyPr/>
        <a:lstStyle/>
        <a:p>
          <a:endParaRPr lang="en-US"/>
        </a:p>
      </dgm:t>
    </dgm:pt>
    <dgm:pt modelId="{EB0617B6-B971-4AF8-88FB-DA2A92C86B53}" type="sibTrans" cxnId="{AD090AB3-6475-405C-AF30-0D059DC05B62}">
      <dgm:prSet/>
      <dgm:spPr/>
      <dgm:t>
        <a:bodyPr/>
        <a:lstStyle/>
        <a:p>
          <a:endParaRPr lang="en-US"/>
        </a:p>
      </dgm:t>
    </dgm:pt>
    <dgm:pt modelId="{DC3EAA31-FC95-42B7-9FAB-1FBAFEFE0DA4}" type="pres">
      <dgm:prSet presAssocID="{E9BAD02F-F41A-4272-B1C3-FBE934D5869C}" presName="root" presStyleCnt="0">
        <dgm:presLayoutVars>
          <dgm:dir/>
          <dgm:resizeHandles val="exact"/>
        </dgm:presLayoutVars>
      </dgm:prSet>
      <dgm:spPr/>
    </dgm:pt>
    <dgm:pt modelId="{7E4E89C8-E859-4AE7-B5C5-A6B1138E67B5}" type="pres">
      <dgm:prSet presAssocID="{C20D05E7-3AA3-45A8-99A8-A00CF633A55C}" presName="compNode" presStyleCnt="0"/>
      <dgm:spPr/>
    </dgm:pt>
    <dgm:pt modelId="{B085C87C-38D4-43C7-9D23-CA4AE684E916}" type="pres">
      <dgm:prSet presAssocID="{C20D05E7-3AA3-45A8-99A8-A00CF633A55C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7A35F4D9-1961-4D0D-AB4A-C02DA524ABA8}" type="pres">
      <dgm:prSet presAssocID="{C20D05E7-3AA3-45A8-99A8-A00CF633A55C}" presName="iconSpace" presStyleCnt="0"/>
      <dgm:spPr/>
    </dgm:pt>
    <dgm:pt modelId="{678E54A6-5F47-40EE-A800-E4A2D5B59FB5}" type="pres">
      <dgm:prSet presAssocID="{C20D05E7-3AA3-45A8-99A8-A00CF633A55C}" presName="parTx" presStyleLbl="revTx" presStyleIdx="0" presStyleCnt="4">
        <dgm:presLayoutVars>
          <dgm:chMax val="0"/>
          <dgm:chPref val="0"/>
        </dgm:presLayoutVars>
      </dgm:prSet>
      <dgm:spPr/>
    </dgm:pt>
    <dgm:pt modelId="{18AA3A40-E3FA-4570-A001-FC50457088FD}" type="pres">
      <dgm:prSet presAssocID="{C20D05E7-3AA3-45A8-99A8-A00CF633A55C}" presName="txSpace" presStyleCnt="0"/>
      <dgm:spPr/>
    </dgm:pt>
    <dgm:pt modelId="{61A5E652-4795-487B-821F-8966BAC93FFF}" type="pres">
      <dgm:prSet presAssocID="{C20D05E7-3AA3-45A8-99A8-A00CF633A55C}" presName="desTx" presStyleLbl="revTx" presStyleIdx="1" presStyleCnt="4">
        <dgm:presLayoutVars/>
      </dgm:prSet>
      <dgm:spPr/>
    </dgm:pt>
    <dgm:pt modelId="{7CF7E100-C7D3-42E5-BEF4-12BE7B47C721}" type="pres">
      <dgm:prSet presAssocID="{128E7706-F283-4A3B-9D9E-19EBF9B59180}" presName="sibTrans" presStyleCnt="0"/>
      <dgm:spPr/>
    </dgm:pt>
    <dgm:pt modelId="{4991D929-2C07-470C-BAB1-19B9A96AB8A9}" type="pres">
      <dgm:prSet presAssocID="{820CA12B-6742-4B0E-954F-1727B87D2495}" presName="compNode" presStyleCnt="0"/>
      <dgm:spPr/>
    </dgm:pt>
    <dgm:pt modelId="{112F70EC-0CFA-481F-A57A-EDFEA20088C0}" type="pres">
      <dgm:prSet presAssocID="{820CA12B-6742-4B0E-954F-1727B87D2495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EC59B921-2F7E-4DB8-A648-2A36AE54EF0C}" type="pres">
      <dgm:prSet presAssocID="{820CA12B-6742-4B0E-954F-1727B87D2495}" presName="iconSpace" presStyleCnt="0"/>
      <dgm:spPr/>
    </dgm:pt>
    <dgm:pt modelId="{15B022E3-8985-4729-9CD4-0B0CC8D6CA37}" type="pres">
      <dgm:prSet presAssocID="{820CA12B-6742-4B0E-954F-1727B87D2495}" presName="parTx" presStyleLbl="revTx" presStyleIdx="2" presStyleCnt="4">
        <dgm:presLayoutVars>
          <dgm:chMax val="0"/>
          <dgm:chPref val="0"/>
        </dgm:presLayoutVars>
      </dgm:prSet>
      <dgm:spPr/>
    </dgm:pt>
    <dgm:pt modelId="{589464D1-31DE-4854-BA03-A21557256912}" type="pres">
      <dgm:prSet presAssocID="{820CA12B-6742-4B0E-954F-1727B87D2495}" presName="txSpace" presStyleCnt="0"/>
      <dgm:spPr/>
    </dgm:pt>
    <dgm:pt modelId="{EC02B4EB-C664-40EB-8929-2702E6A5A341}" type="pres">
      <dgm:prSet presAssocID="{820CA12B-6742-4B0E-954F-1727B87D2495}" presName="desTx" presStyleLbl="revTx" presStyleIdx="3" presStyleCnt="4">
        <dgm:presLayoutVars/>
      </dgm:prSet>
      <dgm:spPr/>
    </dgm:pt>
  </dgm:ptLst>
  <dgm:cxnLst>
    <dgm:cxn modelId="{8EC59809-B4FF-43F3-951D-C1D017F55952}" type="presOf" srcId="{C20D05E7-3AA3-45A8-99A8-A00CF633A55C}" destId="{678E54A6-5F47-40EE-A800-E4A2D5B59FB5}" srcOrd="0" destOrd="0" presId="urn:microsoft.com/office/officeart/2018/5/layout/CenteredIconLabelDescriptionList"/>
    <dgm:cxn modelId="{2E7A906E-D500-4EA7-874D-757DF8778555}" srcId="{E9BAD02F-F41A-4272-B1C3-FBE934D5869C}" destId="{C20D05E7-3AA3-45A8-99A8-A00CF633A55C}" srcOrd="0" destOrd="0" parTransId="{DBC51AF3-9DC5-453F-BAA1-94D28B2661F9}" sibTransId="{128E7706-F283-4A3B-9D9E-19EBF9B59180}"/>
    <dgm:cxn modelId="{FFBDB253-F0F1-45D9-AFF3-900951DA75AD}" srcId="{E9BAD02F-F41A-4272-B1C3-FBE934D5869C}" destId="{820CA12B-6742-4B0E-954F-1727B87D2495}" srcOrd="1" destOrd="0" parTransId="{EBE716D4-F82E-4D61-BD60-87FB715300E6}" sibTransId="{74F6981A-8314-4FA2-96A9-69EEA82D40A3}"/>
    <dgm:cxn modelId="{768EEF8F-68BF-4466-A4F2-B968C517CEB1}" type="presOf" srcId="{E9BAD02F-F41A-4272-B1C3-FBE934D5869C}" destId="{DC3EAA31-FC95-42B7-9FAB-1FBAFEFE0DA4}" srcOrd="0" destOrd="0" presId="urn:microsoft.com/office/officeart/2018/5/layout/CenteredIconLabelDescriptionList"/>
    <dgm:cxn modelId="{549B9995-6929-424D-B24A-1230A25C659D}" srcId="{820CA12B-6742-4B0E-954F-1727B87D2495}" destId="{FC2F5282-A7C6-43A2-B7CB-B2D37A48E0E7}" srcOrd="1" destOrd="0" parTransId="{1A6C36D4-5954-4612-9A19-426E0F1F4479}" sibTransId="{9A2EBE42-B9DE-418B-9278-23ED3B15D645}"/>
    <dgm:cxn modelId="{AD090AB3-6475-405C-AF30-0D059DC05B62}" srcId="{C20D05E7-3AA3-45A8-99A8-A00CF633A55C}" destId="{5478D278-8D78-4A9F-9A5F-51BFD887D854}" srcOrd="0" destOrd="0" parTransId="{59BBFC16-9733-4704-9EBA-1A33BE1F97A8}" sibTransId="{EB0617B6-B971-4AF8-88FB-DA2A92C86B53}"/>
    <dgm:cxn modelId="{46328ABC-84B6-4E0B-B89A-5353619BD736}" type="presOf" srcId="{5478D278-8D78-4A9F-9A5F-51BFD887D854}" destId="{61A5E652-4795-487B-821F-8966BAC93FFF}" srcOrd="0" destOrd="0" presId="urn:microsoft.com/office/officeart/2018/5/layout/CenteredIconLabelDescriptionList"/>
    <dgm:cxn modelId="{A29BA5D0-9182-4EFC-A753-DE23C9F092C2}" type="presOf" srcId="{820CA12B-6742-4B0E-954F-1727B87D2495}" destId="{15B022E3-8985-4729-9CD4-0B0CC8D6CA37}" srcOrd="0" destOrd="0" presId="urn:microsoft.com/office/officeart/2018/5/layout/CenteredIconLabelDescriptionList"/>
    <dgm:cxn modelId="{072C9DE2-BB18-487D-81DE-8CC1F714EB8B}" type="presOf" srcId="{824607C6-4A10-4728-86CA-0CD0E4F0E10F}" destId="{EC02B4EB-C664-40EB-8929-2702E6A5A341}" srcOrd="0" destOrd="0" presId="urn:microsoft.com/office/officeart/2018/5/layout/CenteredIconLabelDescriptionList"/>
    <dgm:cxn modelId="{1CCC9BE3-5CAA-4E07-BDCA-8E6CD66F08BE}" srcId="{820CA12B-6742-4B0E-954F-1727B87D2495}" destId="{824607C6-4A10-4728-86CA-0CD0E4F0E10F}" srcOrd="0" destOrd="0" parTransId="{AC709366-53DE-4814-BE13-18F76BB4FA18}" sibTransId="{814510E5-F1A3-43FF-8D9F-F1BCF2E973DB}"/>
    <dgm:cxn modelId="{5C9BD1F6-99E6-4983-9805-387CCDF17DAF}" type="presOf" srcId="{FC2F5282-A7C6-43A2-B7CB-B2D37A48E0E7}" destId="{EC02B4EB-C664-40EB-8929-2702E6A5A341}" srcOrd="0" destOrd="1" presId="urn:microsoft.com/office/officeart/2018/5/layout/CenteredIconLabelDescriptionList"/>
    <dgm:cxn modelId="{7F12A851-D6B4-4738-9B1A-272A216D0CBD}" type="presParOf" srcId="{DC3EAA31-FC95-42B7-9FAB-1FBAFEFE0DA4}" destId="{7E4E89C8-E859-4AE7-B5C5-A6B1138E67B5}" srcOrd="0" destOrd="0" presId="urn:microsoft.com/office/officeart/2018/5/layout/CenteredIconLabelDescriptionList"/>
    <dgm:cxn modelId="{714E3526-3F62-4117-ACB2-2AEA7669C7A1}" type="presParOf" srcId="{7E4E89C8-E859-4AE7-B5C5-A6B1138E67B5}" destId="{B085C87C-38D4-43C7-9D23-CA4AE684E916}" srcOrd="0" destOrd="0" presId="urn:microsoft.com/office/officeart/2018/5/layout/CenteredIconLabelDescriptionList"/>
    <dgm:cxn modelId="{3DB80759-A3E9-4AE3-ADB7-C15F7AA9EBFF}" type="presParOf" srcId="{7E4E89C8-E859-4AE7-B5C5-A6B1138E67B5}" destId="{7A35F4D9-1961-4D0D-AB4A-C02DA524ABA8}" srcOrd="1" destOrd="0" presId="urn:microsoft.com/office/officeart/2018/5/layout/CenteredIconLabelDescriptionList"/>
    <dgm:cxn modelId="{6FE05DDC-AED6-4186-9C5A-A62936351009}" type="presParOf" srcId="{7E4E89C8-E859-4AE7-B5C5-A6B1138E67B5}" destId="{678E54A6-5F47-40EE-A800-E4A2D5B59FB5}" srcOrd="2" destOrd="0" presId="urn:microsoft.com/office/officeart/2018/5/layout/CenteredIconLabelDescriptionList"/>
    <dgm:cxn modelId="{07A4B9ED-4DFB-43C5-B193-DED3DCD6BF47}" type="presParOf" srcId="{7E4E89C8-E859-4AE7-B5C5-A6B1138E67B5}" destId="{18AA3A40-E3FA-4570-A001-FC50457088FD}" srcOrd="3" destOrd="0" presId="urn:microsoft.com/office/officeart/2018/5/layout/CenteredIconLabelDescriptionList"/>
    <dgm:cxn modelId="{89AEAE89-8B46-4DCE-A124-2876F55C0E53}" type="presParOf" srcId="{7E4E89C8-E859-4AE7-B5C5-A6B1138E67B5}" destId="{61A5E652-4795-487B-821F-8966BAC93FFF}" srcOrd="4" destOrd="0" presId="urn:microsoft.com/office/officeart/2018/5/layout/CenteredIconLabelDescriptionList"/>
    <dgm:cxn modelId="{9635C05B-6BB7-4A7E-AF7C-B978258F5869}" type="presParOf" srcId="{DC3EAA31-FC95-42B7-9FAB-1FBAFEFE0DA4}" destId="{7CF7E100-C7D3-42E5-BEF4-12BE7B47C721}" srcOrd="1" destOrd="0" presId="urn:microsoft.com/office/officeart/2018/5/layout/CenteredIconLabelDescriptionList"/>
    <dgm:cxn modelId="{5C9DD7F0-40A6-4461-87CC-72BAD2058195}" type="presParOf" srcId="{DC3EAA31-FC95-42B7-9FAB-1FBAFEFE0DA4}" destId="{4991D929-2C07-470C-BAB1-19B9A96AB8A9}" srcOrd="2" destOrd="0" presId="urn:microsoft.com/office/officeart/2018/5/layout/CenteredIconLabelDescriptionList"/>
    <dgm:cxn modelId="{3B98B9C8-8595-45EA-8B24-03D3B1D0AAA3}" type="presParOf" srcId="{4991D929-2C07-470C-BAB1-19B9A96AB8A9}" destId="{112F70EC-0CFA-481F-A57A-EDFEA20088C0}" srcOrd="0" destOrd="0" presId="urn:microsoft.com/office/officeart/2018/5/layout/CenteredIconLabelDescriptionList"/>
    <dgm:cxn modelId="{0F8DD2F3-2C96-41BC-ADE8-95277563E328}" type="presParOf" srcId="{4991D929-2C07-470C-BAB1-19B9A96AB8A9}" destId="{EC59B921-2F7E-4DB8-A648-2A36AE54EF0C}" srcOrd="1" destOrd="0" presId="urn:microsoft.com/office/officeart/2018/5/layout/CenteredIconLabelDescriptionList"/>
    <dgm:cxn modelId="{D425D11C-E234-4A56-8877-9DCBB14AC555}" type="presParOf" srcId="{4991D929-2C07-470C-BAB1-19B9A96AB8A9}" destId="{15B022E3-8985-4729-9CD4-0B0CC8D6CA37}" srcOrd="2" destOrd="0" presId="urn:microsoft.com/office/officeart/2018/5/layout/CenteredIconLabelDescriptionList"/>
    <dgm:cxn modelId="{9AE3886E-C4B4-4225-AF2D-D132118DD3F2}" type="presParOf" srcId="{4991D929-2C07-470C-BAB1-19B9A96AB8A9}" destId="{589464D1-31DE-4854-BA03-A21557256912}" srcOrd="3" destOrd="0" presId="urn:microsoft.com/office/officeart/2018/5/layout/CenteredIconLabelDescriptionList"/>
    <dgm:cxn modelId="{88F6F64A-C81A-46C5-8DE6-CADF708C65A0}" type="presParOf" srcId="{4991D929-2C07-470C-BAB1-19B9A96AB8A9}" destId="{EC02B4EB-C664-40EB-8929-2702E6A5A341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02BEB07-A112-42D6-A963-DAE729F31205}" type="doc">
      <dgm:prSet loTypeId="urn:microsoft.com/office/officeart/2017/3/layout/DropPinTimeline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E0A69DC-85F3-4187-AC79-9312ED68BEFD}">
      <dgm:prSet/>
      <dgm:spPr/>
      <dgm:t>
        <a:bodyPr/>
        <a:lstStyle/>
        <a:p>
          <a:pPr>
            <a:defRPr b="1"/>
          </a:pPr>
          <a:r>
            <a:rPr lang="en-US" dirty="0"/>
            <a:t>12 Jan. 2026</a:t>
          </a:r>
        </a:p>
      </dgm:t>
    </dgm:pt>
    <dgm:pt modelId="{958E14D2-C691-4DB0-B4A9-7885E7C9D8EA}" type="parTrans" cxnId="{AC866E0C-54F7-4B71-B0F1-DB231F80ED3F}">
      <dgm:prSet/>
      <dgm:spPr/>
      <dgm:t>
        <a:bodyPr/>
        <a:lstStyle/>
        <a:p>
          <a:endParaRPr lang="en-US"/>
        </a:p>
      </dgm:t>
    </dgm:pt>
    <dgm:pt modelId="{E808C1BD-0F13-4BAD-ACB2-61DEAA3720E5}" type="sibTrans" cxnId="{AC866E0C-54F7-4B71-B0F1-DB231F80ED3F}">
      <dgm:prSet/>
      <dgm:spPr/>
      <dgm:t>
        <a:bodyPr/>
        <a:lstStyle/>
        <a:p>
          <a:endParaRPr lang="en-US"/>
        </a:p>
      </dgm:t>
    </dgm:pt>
    <dgm:pt modelId="{A455F648-623B-4792-A94B-84BEF693CD0B}">
      <dgm:prSet/>
      <dgm:spPr/>
      <dgm:t>
        <a:bodyPr/>
        <a:lstStyle/>
        <a:p>
          <a:r>
            <a:rPr lang="en-US" dirty="0"/>
            <a:t>1</a:t>
          </a:r>
          <a:r>
            <a:rPr lang="en-US" baseline="30000" dirty="0"/>
            <a:t>st</a:t>
          </a:r>
          <a:r>
            <a:rPr lang="en-US" dirty="0"/>
            <a:t> introduction of concept to interested Parties</a:t>
          </a:r>
        </a:p>
      </dgm:t>
    </dgm:pt>
    <dgm:pt modelId="{ED052542-ACA1-4240-9DC7-73D897A002F3}" type="parTrans" cxnId="{5CC992D6-8CB3-4C40-B787-376BF4DC1027}">
      <dgm:prSet/>
      <dgm:spPr/>
      <dgm:t>
        <a:bodyPr/>
        <a:lstStyle/>
        <a:p>
          <a:endParaRPr lang="en-US"/>
        </a:p>
      </dgm:t>
    </dgm:pt>
    <dgm:pt modelId="{B2400BFA-6DF5-4CB0-92C3-36D1462E584B}" type="sibTrans" cxnId="{5CC992D6-8CB3-4C40-B787-376BF4DC1027}">
      <dgm:prSet/>
      <dgm:spPr/>
      <dgm:t>
        <a:bodyPr/>
        <a:lstStyle/>
        <a:p>
          <a:endParaRPr lang="en-US"/>
        </a:p>
      </dgm:t>
    </dgm:pt>
    <dgm:pt modelId="{26868173-D1E4-433C-B815-CE5C5C4251DB}">
      <dgm:prSet/>
      <dgm:spPr/>
      <dgm:t>
        <a:bodyPr/>
        <a:lstStyle/>
        <a:p>
          <a:pPr>
            <a:defRPr b="1"/>
          </a:pPr>
          <a:r>
            <a:rPr lang="en-US" dirty="0"/>
            <a:t>16 Feb. 2026</a:t>
          </a:r>
        </a:p>
      </dgm:t>
    </dgm:pt>
    <dgm:pt modelId="{B83791CC-FDAE-4B4C-9945-051AA2EAE423}" type="parTrans" cxnId="{00607DA5-52EB-417E-9613-4E82580FACB0}">
      <dgm:prSet/>
      <dgm:spPr/>
      <dgm:t>
        <a:bodyPr/>
        <a:lstStyle/>
        <a:p>
          <a:endParaRPr lang="en-US"/>
        </a:p>
      </dgm:t>
    </dgm:pt>
    <dgm:pt modelId="{4F4943F3-964D-4864-8CA5-7AD98A8E28F9}" type="sibTrans" cxnId="{00607DA5-52EB-417E-9613-4E82580FACB0}">
      <dgm:prSet/>
      <dgm:spPr/>
      <dgm:t>
        <a:bodyPr/>
        <a:lstStyle/>
        <a:p>
          <a:endParaRPr lang="en-US"/>
        </a:p>
      </dgm:t>
    </dgm:pt>
    <dgm:pt modelId="{C0F73BE9-2DA4-400A-B9CA-E45D60466B60}">
      <dgm:prSet/>
      <dgm:spPr/>
      <dgm:t>
        <a:bodyPr/>
        <a:lstStyle/>
        <a:p>
          <a:r>
            <a:rPr lang="en-US"/>
            <a:t>Introduction of draft contract/agreement to interested parties</a:t>
          </a:r>
        </a:p>
      </dgm:t>
    </dgm:pt>
    <dgm:pt modelId="{B7DCAB6D-66A6-4B98-8E2B-4DCF711C51A6}" type="parTrans" cxnId="{8654B1A5-797D-464C-958A-1962E2593498}">
      <dgm:prSet/>
      <dgm:spPr/>
      <dgm:t>
        <a:bodyPr/>
        <a:lstStyle/>
        <a:p>
          <a:endParaRPr lang="en-US"/>
        </a:p>
      </dgm:t>
    </dgm:pt>
    <dgm:pt modelId="{FF5B3190-4776-4EDF-9CCC-5D6C1E98E912}" type="sibTrans" cxnId="{8654B1A5-797D-464C-958A-1962E2593498}">
      <dgm:prSet/>
      <dgm:spPr/>
      <dgm:t>
        <a:bodyPr/>
        <a:lstStyle/>
        <a:p>
          <a:endParaRPr lang="en-US"/>
        </a:p>
      </dgm:t>
    </dgm:pt>
    <dgm:pt modelId="{1C880242-0BE2-4184-B9A4-965BD0F06F7C}">
      <dgm:prSet/>
      <dgm:spPr/>
      <dgm:t>
        <a:bodyPr/>
        <a:lstStyle/>
        <a:p>
          <a:pPr>
            <a:defRPr b="1"/>
          </a:pPr>
          <a:r>
            <a:rPr lang="en-US"/>
            <a:t>26 Feb. 2026</a:t>
          </a:r>
        </a:p>
      </dgm:t>
    </dgm:pt>
    <dgm:pt modelId="{383B950D-1B11-4277-9FF7-156AC818C0A2}" type="parTrans" cxnId="{320C846B-3AB6-463D-91E3-7FA21A0EDE63}">
      <dgm:prSet/>
      <dgm:spPr/>
      <dgm:t>
        <a:bodyPr/>
        <a:lstStyle/>
        <a:p>
          <a:endParaRPr lang="en-US"/>
        </a:p>
      </dgm:t>
    </dgm:pt>
    <dgm:pt modelId="{5848D658-DC10-4B6F-93B8-9AB396DEF3A6}" type="sibTrans" cxnId="{320C846B-3AB6-463D-91E3-7FA21A0EDE63}">
      <dgm:prSet/>
      <dgm:spPr/>
      <dgm:t>
        <a:bodyPr/>
        <a:lstStyle/>
        <a:p>
          <a:endParaRPr lang="en-US"/>
        </a:p>
      </dgm:t>
    </dgm:pt>
    <dgm:pt modelId="{C1E085E4-2E86-40DD-BE17-482DF7042AEB}">
      <dgm:prSet/>
      <dgm:spPr/>
      <dgm:t>
        <a:bodyPr/>
        <a:lstStyle/>
        <a:p>
          <a:r>
            <a:rPr lang="en-US" dirty="0"/>
            <a:t>Final contract/agreement distributed for signature</a:t>
          </a:r>
        </a:p>
      </dgm:t>
    </dgm:pt>
    <dgm:pt modelId="{0758C68A-3314-47FA-A647-F7E2055C5E1F}" type="parTrans" cxnId="{35C44F50-C235-41D8-9347-1DD42E655D3F}">
      <dgm:prSet/>
      <dgm:spPr/>
      <dgm:t>
        <a:bodyPr/>
        <a:lstStyle/>
        <a:p>
          <a:endParaRPr lang="en-US"/>
        </a:p>
      </dgm:t>
    </dgm:pt>
    <dgm:pt modelId="{985A6B8F-9F8C-433C-9834-D0AF88A05750}" type="sibTrans" cxnId="{35C44F50-C235-41D8-9347-1DD42E655D3F}">
      <dgm:prSet/>
      <dgm:spPr/>
      <dgm:t>
        <a:bodyPr/>
        <a:lstStyle/>
        <a:p>
          <a:endParaRPr lang="en-US"/>
        </a:p>
      </dgm:t>
    </dgm:pt>
    <dgm:pt modelId="{B0E95D3F-74A4-4F73-B391-210404880632}">
      <dgm:prSet/>
      <dgm:spPr/>
      <dgm:t>
        <a:bodyPr/>
        <a:lstStyle/>
        <a:p>
          <a:pPr>
            <a:defRPr b="1"/>
          </a:pPr>
          <a:r>
            <a:rPr lang="en-US"/>
            <a:t>26 Mar. 2026</a:t>
          </a:r>
        </a:p>
      </dgm:t>
    </dgm:pt>
    <dgm:pt modelId="{39CB1552-4AA6-4EF9-840A-DC3EA54F7919}" type="parTrans" cxnId="{DD84463A-C3B1-4DA5-9F56-847E571B19CB}">
      <dgm:prSet/>
      <dgm:spPr/>
      <dgm:t>
        <a:bodyPr/>
        <a:lstStyle/>
        <a:p>
          <a:endParaRPr lang="en-US"/>
        </a:p>
      </dgm:t>
    </dgm:pt>
    <dgm:pt modelId="{9A7FCEA9-C6A9-4BB4-9613-DA3A15C8A210}" type="sibTrans" cxnId="{DD84463A-C3B1-4DA5-9F56-847E571B19CB}">
      <dgm:prSet/>
      <dgm:spPr/>
      <dgm:t>
        <a:bodyPr/>
        <a:lstStyle/>
        <a:p>
          <a:endParaRPr lang="en-US"/>
        </a:p>
      </dgm:t>
    </dgm:pt>
    <dgm:pt modelId="{480BBB35-E5FC-4A98-B8F7-8E49E95D02D6}">
      <dgm:prSet/>
      <dgm:spPr/>
      <dgm:t>
        <a:bodyPr/>
        <a:lstStyle/>
        <a:p>
          <a:r>
            <a:rPr lang="en-US" dirty="0"/>
            <a:t>Sign off due with 2025 annual transferred services fees documentation</a:t>
          </a:r>
        </a:p>
      </dgm:t>
    </dgm:pt>
    <dgm:pt modelId="{45BAA923-589A-4BC9-AF37-CB87DA483881}" type="parTrans" cxnId="{9E3853A3-0849-4FFB-A116-CD507DC69FD6}">
      <dgm:prSet/>
      <dgm:spPr/>
      <dgm:t>
        <a:bodyPr/>
        <a:lstStyle/>
        <a:p>
          <a:endParaRPr lang="en-US"/>
        </a:p>
      </dgm:t>
    </dgm:pt>
    <dgm:pt modelId="{92A1C4D2-EA1C-48B3-BB4A-14D58E25DB04}" type="sibTrans" cxnId="{9E3853A3-0849-4FFB-A116-CD507DC69FD6}">
      <dgm:prSet/>
      <dgm:spPr/>
      <dgm:t>
        <a:bodyPr/>
        <a:lstStyle/>
        <a:p>
          <a:endParaRPr lang="en-US"/>
        </a:p>
      </dgm:t>
    </dgm:pt>
    <dgm:pt modelId="{A53CED9B-7082-4F5D-B5A7-57ED43D3D3A0}">
      <dgm:prSet/>
      <dgm:spPr/>
      <dgm:t>
        <a:bodyPr/>
        <a:lstStyle/>
        <a:p>
          <a:pPr>
            <a:defRPr b="1"/>
          </a:pPr>
          <a:r>
            <a:rPr lang="en-US"/>
            <a:t>31 Mar. 2026</a:t>
          </a:r>
        </a:p>
      </dgm:t>
    </dgm:pt>
    <dgm:pt modelId="{E0E63993-E6C7-404C-8134-64EB72893EC1}" type="parTrans" cxnId="{886496A2-769B-4691-8C0B-BB1368116313}">
      <dgm:prSet/>
      <dgm:spPr/>
      <dgm:t>
        <a:bodyPr/>
        <a:lstStyle/>
        <a:p>
          <a:endParaRPr lang="en-US"/>
        </a:p>
      </dgm:t>
    </dgm:pt>
    <dgm:pt modelId="{C1631296-B42F-45A1-8806-1EC25A3D23DC}" type="sibTrans" cxnId="{886496A2-769B-4691-8C0B-BB1368116313}">
      <dgm:prSet/>
      <dgm:spPr/>
      <dgm:t>
        <a:bodyPr/>
        <a:lstStyle/>
        <a:p>
          <a:endParaRPr lang="en-US"/>
        </a:p>
      </dgm:t>
    </dgm:pt>
    <dgm:pt modelId="{B2D9BCC7-456A-4888-8471-F1C4C5E9F6B0}">
      <dgm:prSet/>
      <dgm:spPr/>
      <dgm:t>
        <a:bodyPr/>
        <a:lstStyle/>
        <a:p>
          <a:r>
            <a:rPr lang="en-US" dirty="0"/>
            <a:t>Application submitted</a:t>
          </a:r>
        </a:p>
      </dgm:t>
    </dgm:pt>
    <dgm:pt modelId="{AB8F4961-6BCC-44B5-A03A-83B7693723C6}" type="parTrans" cxnId="{6D201EA4-E2F8-4FC5-B99D-FDED1385365F}">
      <dgm:prSet/>
      <dgm:spPr/>
      <dgm:t>
        <a:bodyPr/>
        <a:lstStyle/>
        <a:p>
          <a:endParaRPr lang="en-US"/>
        </a:p>
      </dgm:t>
    </dgm:pt>
    <dgm:pt modelId="{990B8BE1-C337-4474-913C-0A5526D4964F}" type="sibTrans" cxnId="{6D201EA4-E2F8-4FC5-B99D-FDED1385365F}">
      <dgm:prSet/>
      <dgm:spPr/>
      <dgm:t>
        <a:bodyPr/>
        <a:lstStyle/>
        <a:p>
          <a:endParaRPr lang="en-US"/>
        </a:p>
      </dgm:t>
    </dgm:pt>
    <dgm:pt modelId="{6124C831-472E-460A-8890-A82E00972B5C}">
      <dgm:prSet/>
      <dgm:spPr/>
      <dgm:t>
        <a:bodyPr/>
        <a:lstStyle/>
        <a:p>
          <a:pPr>
            <a:defRPr b="1"/>
          </a:pPr>
          <a:r>
            <a:rPr lang="en-US" dirty="0"/>
            <a:t>10 Dec. 2025</a:t>
          </a:r>
        </a:p>
      </dgm:t>
    </dgm:pt>
    <dgm:pt modelId="{25A9DCF3-199A-4ABC-8BFD-02E735AF3F61}" type="parTrans" cxnId="{757E76CF-166B-422B-A1E2-56875C013156}">
      <dgm:prSet/>
      <dgm:spPr/>
      <dgm:t>
        <a:bodyPr/>
        <a:lstStyle/>
        <a:p>
          <a:endParaRPr lang="en-US"/>
        </a:p>
      </dgm:t>
    </dgm:pt>
    <dgm:pt modelId="{B5F389E9-91AA-4D99-B7F3-AFB37A253536}" type="sibTrans" cxnId="{757E76CF-166B-422B-A1E2-56875C013156}">
      <dgm:prSet/>
      <dgm:spPr/>
      <dgm:t>
        <a:bodyPr/>
        <a:lstStyle/>
        <a:p>
          <a:endParaRPr lang="en-US"/>
        </a:p>
      </dgm:t>
    </dgm:pt>
    <dgm:pt modelId="{8D3152FD-BFF8-40C1-8EF0-4BC715A415E9}">
      <dgm:prSet/>
      <dgm:spPr/>
      <dgm:t>
        <a:bodyPr/>
        <a:lstStyle/>
        <a:p>
          <a:r>
            <a:rPr lang="en-US" dirty="0"/>
            <a:t>First internal Discussion of Pavement Consortium and DOR Grant</a:t>
          </a:r>
        </a:p>
      </dgm:t>
    </dgm:pt>
    <dgm:pt modelId="{EB26A3AB-F888-4AE1-8B04-A255D05ACC32}" type="parTrans" cxnId="{AA58A6D7-5D99-43C0-8CCF-F255D65C639C}">
      <dgm:prSet/>
      <dgm:spPr/>
      <dgm:t>
        <a:bodyPr/>
        <a:lstStyle/>
        <a:p>
          <a:endParaRPr lang="en-US"/>
        </a:p>
      </dgm:t>
    </dgm:pt>
    <dgm:pt modelId="{FB5DA912-AD1E-4665-8884-08B722AE1160}" type="sibTrans" cxnId="{AA58A6D7-5D99-43C0-8CCF-F255D65C639C}">
      <dgm:prSet/>
      <dgm:spPr/>
      <dgm:t>
        <a:bodyPr/>
        <a:lstStyle/>
        <a:p>
          <a:endParaRPr lang="en-US"/>
        </a:p>
      </dgm:t>
    </dgm:pt>
    <dgm:pt modelId="{100367C3-8BF7-432B-A190-C58ACD8110E5}" type="pres">
      <dgm:prSet presAssocID="{E02BEB07-A112-42D6-A963-DAE729F31205}" presName="root" presStyleCnt="0">
        <dgm:presLayoutVars>
          <dgm:chMax/>
          <dgm:chPref/>
          <dgm:animLvl val="lvl"/>
        </dgm:presLayoutVars>
      </dgm:prSet>
      <dgm:spPr/>
    </dgm:pt>
    <dgm:pt modelId="{506FD597-67FC-4531-84E4-2D11B00F6E12}" type="pres">
      <dgm:prSet presAssocID="{E02BEB07-A112-42D6-A963-DAE729F31205}" presName="divider" presStyleLbl="fgAcc1" presStyleIdx="0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D398D925-8E74-4A21-B372-7F649637B7F4}" type="pres">
      <dgm:prSet presAssocID="{E02BEB07-A112-42D6-A963-DAE729F31205}" presName="nodes" presStyleCnt="0">
        <dgm:presLayoutVars>
          <dgm:chMax/>
          <dgm:chPref/>
          <dgm:animLvl val="lvl"/>
        </dgm:presLayoutVars>
      </dgm:prSet>
      <dgm:spPr/>
    </dgm:pt>
    <dgm:pt modelId="{A46F413A-7793-4C82-8FC5-F65C9E512D52}" type="pres">
      <dgm:prSet presAssocID="{6124C831-472E-460A-8890-A82E00972B5C}" presName="composite" presStyleCnt="0"/>
      <dgm:spPr/>
    </dgm:pt>
    <dgm:pt modelId="{C77D1E15-56A3-4210-834B-C49508E47037}" type="pres">
      <dgm:prSet presAssocID="{6124C831-472E-460A-8890-A82E00972B5C}" presName="ConnectorPoint" presStyleLbl="lnNode1" presStyleIdx="0" presStyleCnt="6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0C76D904-FAD0-4964-BEE6-8F6250A6BAF0}" type="pres">
      <dgm:prSet presAssocID="{6124C831-472E-460A-8890-A82E00972B5C}" presName="DropPinPlaceHolder" presStyleCnt="0"/>
      <dgm:spPr/>
    </dgm:pt>
    <dgm:pt modelId="{7E510777-E7C0-4CBB-8942-D5A97E3BC3F2}" type="pres">
      <dgm:prSet presAssocID="{6124C831-472E-460A-8890-A82E00972B5C}" presName="DropPin" presStyleLbl="alignNode1" presStyleIdx="0" presStyleCnt="6"/>
      <dgm:spPr/>
    </dgm:pt>
    <dgm:pt modelId="{F0CC07EF-F589-4ED1-AED3-BEE6DC110F85}" type="pres">
      <dgm:prSet presAssocID="{6124C831-472E-460A-8890-A82E00972B5C}" presName="Ellipse" presStyleLbl="fgAcc1" presStyleIdx="1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4CDA3CCE-21F0-442B-9D4F-ED892DB918B9}" type="pres">
      <dgm:prSet presAssocID="{6124C831-472E-460A-8890-A82E00972B5C}" presName="L2TextContainer" presStyleLbl="revTx" presStyleIdx="0" presStyleCnt="12">
        <dgm:presLayoutVars>
          <dgm:bulletEnabled val="1"/>
        </dgm:presLayoutVars>
      </dgm:prSet>
      <dgm:spPr/>
    </dgm:pt>
    <dgm:pt modelId="{6EF961AE-6C2E-451E-B95F-D31F6894458D}" type="pres">
      <dgm:prSet presAssocID="{6124C831-472E-460A-8890-A82E00972B5C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</dgm:pt>
    <dgm:pt modelId="{EB7F31DC-B806-499B-9F35-A16BCB757273}" type="pres">
      <dgm:prSet presAssocID="{6124C831-472E-460A-8890-A82E00972B5C}" presName="ConnectLine" presStyleLbl="sibTrans1D1" presStyleIdx="0" presStyleCnt="6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227B4338-1A70-4A0F-A345-2362AA1FD0E8}" type="pres">
      <dgm:prSet presAssocID="{6124C831-472E-460A-8890-A82E00972B5C}" presName="EmptyPlaceHolder" presStyleCnt="0"/>
      <dgm:spPr/>
    </dgm:pt>
    <dgm:pt modelId="{25B08B5F-DD61-4739-B395-B9D776EDFB6F}" type="pres">
      <dgm:prSet presAssocID="{B5F389E9-91AA-4D99-B7F3-AFB37A253536}" presName="spaceBetweenRectangles" presStyleCnt="0"/>
      <dgm:spPr/>
    </dgm:pt>
    <dgm:pt modelId="{F63546A0-8BD5-4A1B-B3BD-F116DAA73D26}" type="pres">
      <dgm:prSet presAssocID="{4E0A69DC-85F3-4187-AC79-9312ED68BEFD}" presName="composite" presStyleCnt="0"/>
      <dgm:spPr/>
    </dgm:pt>
    <dgm:pt modelId="{DF8926DF-497B-4D14-9D7A-E501FEB434A8}" type="pres">
      <dgm:prSet presAssocID="{4E0A69DC-85F3-4187-AC79-9312ED68BEFD}" presName="ConnectorPoint" presStyleLbl="lnNode1" presStyleIdx="1" presStyleCnt="6"/>
      <dgm:spPr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83CE3AAD-8E89-4ADA-AE71-44F00C87F6DD}" type="pres">
      <dgm:prSet presAssocID="{4E0A69DC-85F3-4187-AC79-9312ED68BEFD}" presName="DropPinPlaceHolder" presStyleCnt="0"/>
      <dgm:spPr/>
    </dgm:pt>
    <dgm:pt modelId="{F6110C4C-CCD2-4C65-A511-17967B23298E}" type="pres">
      <dgm:prSet presAssocID="{4E0A69DC-85F3-4187-AC79-9312ED68BEFD}" presName="DropPin" presStyleLbl="alignNode1" presStyleIdx="1" presStyleCnt="6"/>
      <dgm:spPr/>
    </dgm:pt>
    <dgm:pt modelId="{2CAF77A2-40D0-4E6D-91FA-3A7588A59CC1}" type="pres">
      <dgm:prSet presAssocID="{4E0A69DC-85F3-4187-AC79-9312ED68BEFD}" presName="Ellipse" presStyleLbl="fgAcc1" presStyleIdx="2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A0EE8CBB-2CD5-43F1-B7B4-CC43FCC55EF9}" type="pres">
      <dgm:prSet presAssocID="{4E0A69DC-85F3-4187-AC79-9312ED68BEFD}" presName="L2TextContainer" presStyleLbl="revTx" presStyleIdx="2" presStyleCnt="12">
        <dgm:presLayoutVars>
          <dgm:bulletEnabled val="1"/>
        </dgm:presLayoutVars>
      </dgm:prSet>
      <dgm:spPr/>
    </dgm:pt>
    <dgm:pt modelId="{22A0B595-0408-4AC4-BCAB-C89C88613A08}" type="pres">
      <dgm:prSet presAssocID="{4E0A69DC-85F3-4187-AC79-9312ED68BEFD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</dgm:pt>
    <dgm:pt modelId="{F696E4E4-05B6-445E-A089-294C3C27276B}" type="pres">
      <dgm:prSet presAssocID="{4E0A69DC-85F3-4187-AC79-9312ED68BEFD}" presName="ConnectLine" presStyleLbl="sibTrans1D1" presStyleIdx="1" presStyleCnt="6"/>
      <dgm:spPr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B0E097CC-DDC5-4498-ABBF-C5DE9946BBB9}" type="pres">
      <dgm:prSet presAssocID="{4E0A69DC-85F3-4187-AC79-9312ED68BEFD}" presName="EmptyPlaceHolder" presStyleCnt="0"/>
      <dgm:spPr/>
    </dgm:pt>
    <dgm:pt modelId="{7D3343E5-2C70-472C-96B5-AAD783CE8BE5}" type="pres">
      <dgm:prSet presAssocID="{E808C1BD-0F13-4BAD-ACB2-61DEAA3720E5}" presName="spaceBetweenRectangles" presStyleCnt="0"/>
      <dgm:spPr/>
    </dgm:pt>
    <dgm:pt modelId="{2BB57270-B692-4F69-819A-6C71FE2F352E}" type="pres">
      <dgm:prSet presAssocID="{26868173-D1E4-433C-B815-CE5C5C4251DB}" presName="composite" presStyleCnt="0"/>
      <dgm:spPr/>
    </dgm:pt>
    <dgm:pt modelId="{6E573674-BF5C-49CB-A5D8-A7F0A5FCBFE7}" type="pres">
      <dgm:prSet presAssocID="{26868173-D1E4-433C-B815-CE5C5C4251DB}" presName="ConnectorPoint" presStyleLbl="lnNode1" presStyleIdx="2" presStyleCnt="6"/>
      <dgm:spPr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7A306754-5E23-4CC8-A172-B74CA691F3AC}" type="pres">
      <dgm:prSet presAssocID="{26868173-D1E4-433C-B815-CE5C5C4251DB}" presName="DropPinPlaceHolder" presStyleCnt="0"/>
      <dgm:spPr/>
    </dgm:pt>
    <dgm:pt modelId="{186CD6AE-5466-4E92-9024-93E955F16BA3}" type="pres">
      <dgm:prSet presAssocID="{26868173-D1E4-433C-B815-CE5C5C4251DB}" presName="DropPin" presStyleLbl="alignNode1" presStyleIdx="2" presStyleCnt="6"/>
      <dgm:spPr/>
    </dgm:pt>
    <dgm:pt modelId="{3BF89C64-E1F6-4633-B239-2AD8E79FCA21}" type="pres">
      <dgm:prSet presAssocID="{26868173-D1E4-433C-B815-CE5C5C4251DB}" presName="Ellipse" presStyleLbl="fgAcc1" presStyleIdx="3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469F74AB-FC48-4DFF-8AC2-72D659FFD645}" type="pres">
      <dgm:prSet presAssocID="{26868173-D1E4-433C-B815-CE5C5C4251DB}" presName="L2TextContainer" presStyleLbl="revTx" presStyleIdx="4" presStyleCnt="12">
        <dgm:presLayoutVars>
          <dgm:bulletEnabled val="1"/>
        </dgm:presLayoutVars>
      </dgm:prSet>
      <dgm:spPr/>
    </dgm:pt>
    <dgm:pt modelId="{6EB8115B-3EC2-4132-B4F8-5244186E0AC3}" type="pres">
      <dgm:prSet presAssocID="{26868173-D1E4-433C-B815-CE5C5C4251DB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</dgm:pt>
    <dgm:pt modelId="{364211B6-C40F-45BB-8BDC-FCE1F9458BC5}" type="pres">
      <dgm:prSet presAssocID="{26868173-D1E4-433C-B815-CE5C5C4251DB}" presName="ConnectLine" presStyleLbl="sibTrans1D1" presStyleIdx="2" presStyleCnt="6"/>
      <dgm:spPr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2D678621-0B14-4081-87BF-2D9DBA5760CD}" type="pres">
      <dgm:prSet presAssocID="{26868173-D1E4-433C-B815-CE5C5C4251DB}" presName="EmptyPlaceHolder" presStyleCnt="0"/>
      <dgm:spPr/>
    </dgm:pt>
    <dgm:pt modelId="{9F58D83A-02F6-4CC0-ACA6-59044E4C5924}" type="pres">
      <dgm:prSet presAssocID="{4F4943F3-964D-4864-8CA5-7AD98A8E28F9}" presName="spaceBetweenRectangles" presStyleCnt="0"/>
      <dgm:spPr/>
    </dgm:pt>
    <dgm:pt modelId="{D8CD7A7E-B38B-42FF-9A6D-FCB3226FD5C5}" type="pres">
      <dgm:prSet presAssocID="{1C880242-0BE2-4184-B9A4-965BD0F06F7C}" presName="composite" presStyleCnt="0"/>
      <dgm:spPr/>
    </dgm:pt>
    <dgm:pt modelId="{F72C9892-4843-4296-BD61-CF7D09A16AC4}" type="pres">
      <dgm:prSet presAssocID="{1C880242-0BE2-4184-B9A4-965BD0F06F7C}" presName="ConnectorPoint" presStyleLbl="lnNode1" presStyleIdx="3" presStyleCnt="6"/>
      <dgm:spPr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47018C4A-D961-4511-A9F5-1B366B4AAF96}" type="pres">
      <dgm:prSet presAssocID="{1C880242-0BE2-4184-B9A4-965BD0F06F7C}" presName="DropPinPlaceHolder" presStyleCnt="0"/>
      <dgm:spPr/>
    </dgm:pt>
    <dgm:pt modelId="{A8400A7C-8652-4A8D-BCFE-085F0004487D}" type="pres">
      <dgm:prSet presAssocID="{1C880242-0BE2-4184-B9A4-965BD0F06F7C}" presName="DropPin" presStyleLbl="alignNode1" presStyleIdx="3" presStyleCnt="6"/>
      <dgm:spPr/>
    </dgm:pt>
    <dgm:pt modelId="{8B112F1D-8906-4D40-A48D-B3CEF07AEE6B}" type="pres">
      <dgm:prSet presAssocID="{1C880242-0BE2-4184-B9A4-965BD0F06F7C}" presName="Ellipse" presStyleLbl="fgAcc1" presStyleIdx="4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45B5444C-842F-46FE-928F-DB3D2DE7CAC6}" type="pres">
      <dgm:prSet presAssocID="{1C880242-0BE2-4184-B9A4-965BD0F06F7C}" presName="L2TextContainer" presStyleLbl="revTx" presStyleIdx="6" presStyleCnt="12">
        <dgm:presLayoutVars>
          <dgm:bulletEnabled val="1"/>
        </dgm:presLayoutVars>
      </dgm:prSet>
      <dgm:spPr/>
    </dgm:pt>
    <dgm:pt modelId="{9369C43A-FBB0-4F37-874F-5666321FD94C}" type="pres">
      <dgm:prSet presAssocID="{1C880242-0BE2-4184-B9A4-965BD0F06F7C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63A9EE6F-0A35-4B6A-8801-3918BBEB8F03}" type="pres">
      <dgm:prSet presAssocID="{1C880242-0BE2-4184-B9A4-965BD0F06F7C}" presName="ConnectLine" presStyleLbl="sibTrans1D1" presStyleIdx="3" presStyleCnt="6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D60542A6-1FC4-44DD-9CE0-A8D9DD8B292B}" type="pres">
      <dgm:prSet presAssocID="{1C880242-0BE2-4184-B9A4-965BD0F06F7C}" presName="EmptyPlaceHolder" presStyleCnt="0"/>
      <dgm:spPr/>
    </dgm:pt>
    <dgm:pt modelId="{E4C82450-F5E8-4846-AA62-40E272C15A8F}" type="pres">
      <dgm:prSet presAssocID="{5848D658-DC10-4B6F-93B8-9AB396DEF3A6}" presName="spaceBetweenRectangles" presStyleCnt="0"/>
      <dgm:spPr/>
    </dgm:pt>
    <dgm:pt modelId="{5A0E6493-B875-49D6-A454-AB040A27D01D}" type="pres">
      <dgm:prSet presAssocID="{B0E95D3F-74A4-4F73-B391-210404880632}" presName="composite" presStyleCnt="0"/>
      <dgm:spPr/>
    </dgm:pt>
    <dgm:pt modelId="{515F2513-900E-4168-A5DD-B4611CF6497D}" type="pres">
      <dgm:prSet presAssocID="{B0E95D3F-74A4-4F73-B391-210404880632}" presName="ConnectorPoint" presStyleLbl="lnNode1" presStyleIdx="4" presStyleCnt="6"/>
      <dgm:spPr>
        <a:solidFill>
          <a:schemeClr val="accent6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4AA12145-F4C0-4E87-BBDF-3DD8BCFA3505}" type="pres">
      <dgm:prSet presAssocID="{B0E95D3F-74A4-4F73-B391-210404880632}" presName="DropPinPlaceHolder" presStyleCnt="0"/>
      <dgm:spPr/>
    </dgm:pt>
    <dgm:pt modelId="{DBC917D7-5E6D-4620-85FC-C4374AFA3AA7}" type="pres">
      <dgm:prSet presAssocID="{B0E95D3F-74A4-4F73-B391-210404880632}" presName="DropPin" presStyleLbl="alignNode1" presStyleIdx="4" presStyleCnt="6"/>
      <dgm:spPr/>
    </dgm:pt>
    <dgm:pt modelId="{7FB6EE1D-1676-4867-99A6-D38EDC0A1AA9}" type="pres">
      <dgm:prSet presAssocID="{B0E95D3F-74A4-4F73-B391-210404880632}" presName="Ellipse" presStyleLbl="fgAcc1" presStyleIdx="5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4CE5E940-91A1-4543-A91B-6D416A339E1D}" type="pres">
      <dgm:prSet presAssocID="{B0E95D3F-74A4-4F73-B391-210404880632}" presName="L2TextContainer" presStyleLbl="revTx" presStyleIdx="8" presStyleCnt="12">
        <dgm:presLayoutVars>
          <dgm:bulletEnabled val="1"/>
        </dgm:presLayoutVars>
      </dgm:prSet>
      <dgm:spPr/>
    </dgm:pt>
    <dgm:pt modelId="{8C3CEC8E-C9BA-4562-B02C-F5AF8F22CE43}" type="pres">
      <dgm:prSet presAssocID="{B0E95D3F-74A4-4F73-B391-210404880632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</dgm:pt>
    <dgm:pt modelId="{C39917F5-B0CE-4D2D-8A37-BBFF3BDFC510}" type="pres">
      <dgm:prSet presAssocID="{B0E95D3F-74A4-4F73-B391-210404880632}" presName="ConnectLine" presStyleLbl="sibTrans1D1" presStyleIdx="4" presStyleCnt="6"/>
      <dgm:spPr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A4AA50A1-9272-455B-B461-CD7176B5AE4A}" type="pres">
      <dgm:prSet presAssocID="{B0E95D3F-74A4-4F73-B391-210404880632}" presName="EmptyPlaceHolder" presStyleCnt="0"/>
      <dgm:spPr/>
    </dgm:pt>
    <dgm:pt modelId="{0F77504C-30F1-4A65-BA7E-81A8458973E9}" type="pres">
      <dgm:prSet presAssocID="{9A7FCEA9-C6A9-4BB4-9613-DA3A15C8A210}" presName="spaceBetweenRectangles" presStyleCnt="0"/>
      <dgm:spPr/>
    </dgm:pt>
    <dgm:pt modelId="{01D2313D-B758-474B-AB55-9C7B14A0FBC2}" type="pres">
      <dgm:prSet presAssocID="{A53CED9B-7082-4F5D-B5A7-57ED43D3D3A0}" presName="composite" presStyleCnt="0"/>
      <dgm:spPr/>
    </dgm:pt>
    <dgm:pt modelId="{264858E3-903A-463F-B502-635704D617B0}" type="pres">
      <dgm:prSet presAssocID="{A53CED9B-7082-4F5D-B5A7-57ED43D3D3A0}" presName="ConnectorPoint" presStyleLbl="lnNode1" presStyleIdx="5" presStyleCnt="6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B3970AE0-66B4-4D1A-AC2D-1651A56C1A96}" type="pres">
      <dgm:prSet presAssocID="{A53CED9B-7082-4F5D-B5A7-57ED43D3D3A0}" presName="DropPinPlaceHolder" presStyleCnt="0"/>
      <dgm:spPr/>
    </dgm:pt>
    <dgm:pt modelId="{1820FF9F-B309-4274-8654-960E3B8909FC}" type="pres">
      <dgm:prSet presAssocID="{A53CED9B-7082-4F5D-B5A7-57ED43D3D3A0}" presName="DropPin" presStyleLbl="alignNode1" presStyleIdx="5" presStyleCnt="6"/>
      <dgm:spPr/>
    </dgm:pt>
    <dgm:pt modelId="{B45FF7CF-D10F-4F38-882E-96CC790DADD8}" type="pres">
      <dgm:prSet presAssocID="{A53CED9B-7082-4F5D-B5A7-57ED43D3D3A0}" presName="Ellipse" presStyleLbl="fgAcc1" presStyleIdx="6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CDDDC928-2066-40B2-B65B-7AFDB3328596}" type="pres">
      <dgm:prSet presAssocID="{A53CED9B-7082-4F5D-B5A7-57ED43D3D3A0}" presName="L2TextContainer" presStyleLbl="revTx" presStyleIdx="10" presStyleCnt="12">
        <dgm:presLayoutVars>
          <dgm:bulletEnabled val="1"/>
        </dgm:presLayoutVars>
      </dgm:prSet>
      <dgm:spPr/>
    </dgm:pt>
    <dgm:pt modelId="{496CF6F2-229F-4252-B9ED-52082DE357A7}" type="pres">
      <dgm:prSet presAssocID="{A53CED9B-7082-4F5D-B5A7-57ED43D3D3A0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</dgm:pt>
    <dgm:pt modelId="{339B1B79-E33D-475F-83D3-865C91585D29}" type="pres">
      <dgm:prSet presAssocID="{A53CED9B-7082-4F5D-B5A7-57ED43D3D3A0}" presName="ConnectLine" presStyleLbl="sibTrans1D1" presStyleIdx="5" presStyleCnt="6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CC9F0D73-4162-4C32-8CBD-9F4C93BABCD3}" type="pres">
      <dgm:prSet presAssocID="{A53CED9B-7082-4F5D-B5A7-57ED43D3D3A0}" presName="EmptyPlaceHolder" presStyleCnt="0"/>
      <dgm:spPr/>
    </dgm:pt>
  </dgm:ptLst>
  <dgm:cxnLst>
    <dgm:cxn modelId="{0845FA08-9FA4-4F28-8B4B-8ACDA4D17B43}" type="presOf" srcId="{A53CED9B-7082-4F5D-B5A7-57ED43D3D3A0}" destId="{496CF6F2-229F-4252-B9ED-52082DE357A7}" srcOrd="0" destOrd="0" presId="urn:microsoft.com/office/officeart/2017/3/layout/DropPinTimeline"/>
    <dgm:cxn modelId="{AC866E0C-54F7-4B71-B0F1-DB231F80ED3F}" srcId="{E02BEB07-A112-42D6-A963-DAE729F31205}" destId="{4E0A69DC-85F3-4187-AC79-9312ED68BEFD}" srcOrd="1" destOrd="0" parTransId="{958E14D2-C691-4DB0-B4A9-7885E7C9D8EA}" sibTransId="{E808C1BD-0F13-4BAD-ACB2-61DEAA3720E5}"/>
    <dgm:cxn modelId="{46625437-B304-47C7-8296-AB0D2538F19E}" type="presOf" srcId="{C0F73BE9-2DA4-400A-B9CA-E45D60466B60}" destId="{469F74AB-FC48-4DFF-8AC2-72D659FFD645}" srcOrd="0" destOrd="0" presId="urn:microsoft.com/office/officeart/2017/3/layout/DropPinTimeline"/>
    <dgm:cxn modelId="{A34AC039-947F-4556-BAF6-B7D7773A6D5F}" type="presOf" srcId="{8D3152FD-BFF8-40C1-8EF0-4BC715A415E9}" destId="{4CDA3CCE-21F0-442B-9D4F-ED892DB918B9}" srcOrd="0" destOrd="0" presId="urn:microsoft.com/office/officeart/2017/3/layout/DropPinTimeline"/>
    <dgm:cxn modelId="{DD84463A-C3B1-4DA5-9F56-847E571B19CB}" srcId="{E02BEB07-A112-42D6-A963-DAE729F31205}" destId="{B0E95D3F-74A4-4F73-B391-210404880632}" srcOrd="4" destOrd="0" parTransId="{39CB1552-4AA6-4EF9-840A-DC3EA54F7919}" sibTransId="{9A7FCEA9-C6A9-4BB4-9613-DA3A15C8A210}"/>
    <dgm:cxn modelId="{6A949143-6F63-4923-9D53-D0C486880D55}" type="presOf" srcId="{C1E085E4-2E86-40DD-BE17-482DF7042AEB}" destId="{45B5444C-842F-46FE-928F-DB3D2DE7CAC6}" srcOrd="0" destOrd="0" presId="urn:microsoft.com/office/officeart/2017/3/layout/DropPinTimeline"/>
    <dgm:cxn modelId="{188C3E66-42B0-46DB-87C6-56D7F321E55F}" type="presOf" srcId="{4E0A69DC-85F3-4187-AC79-9312ED68BEFD}" destId="{22A0B595-0408-4AC4-BCAB-C89C88613A08}" srcOrd="0" destOrd="0" presId="urn:microsoft.com/office/officeart/2017/3/layout/DropPinTimeline"/>
    <dgm:cxn modelId="{03612547-5EEF-492C-8F64-5E8E4C26A3A5}" type="presOf" srcId="{B0E95D3F-74A4-4F73-B391-210404880632}" destId="{8C3CEC8E-C9BA-4562-B02C-F5AF8F22CE43}" srcOrd="0" destOrd="0" presId="urn:microsoft.com/office/officeart/2017/3/layout/DropPinTimeline"/>
    <dgm:cxn modelId="{320C846B-3AB6-463D-91E3-7FA21A0EDE63}" srcId="{E02BEB07-A112-42D6-A963-DAE729F31205}" destId="{1C880242-0BE2-4184-B9A4-965BD0F06F7C}" srcOrd="3" destOrd="0" parTransId="{383B950D-1B11-4277-9FF7-156AC818C0A2}" sibTransId="{5848D658-DC10-4B6F-93B8-9AB396DEF3A6}"/>
    <dgm:cxn modelId="{35C44F50-C235-41D8-9347-1DD42E655D3F}" srcId="{1C880242-0BE2-4184-B9A4-965BD0F06F7C}" destId="{C1E085E4-2E86-40DD-BE17-482DF7042AEB}" srcOrd="0" destOrd="0" parTransId="{0758C68A-3314-47FA-A647-F7E2055C5E1F}" sibTransId="{985A6B8F-9F8C-433C-9834-D0AF88A05750}"/>
    <dgm:cxn modelId="{A779605A-38F2-430B-B822-49D0571B6AF0}" type="presOf" srcId="{26868173-D1E4-433C-B815-CE5C5C4251DB}" destId="{6EB8115B-3EC2-4132-B4F8-5244186E0AC3}" srcOrd="0" destOrd="0" presId="urn:microsoft.com/office/officeart/2017/3/layout/DropPinTimeline"/>
    <dgm:cxn modelId="{F2F2FF8D-5389-4500-B933-51E5EA4A9D03}" type="presOf" srcId="{6124C831-472E-460A-8890-A82E00972B5C}" destId="{6EF961AE-6C2E-451E-B95F-D31F6894458D}" srcOrd="0" destOrd="0" presId="urn:microsoft.com/office/officeart/2017/3/layout/DropPinTimeline"/>
    <dgm:cxn modelId="{C1635A93-B909-4FE1-A3BB-1EC324279F3A}" type="presOf" srcId="{E02BEB07-A112-42D6-A963-DAE729F31205}" destId="{100367C3-8BF7-432B-A190-C58ACD8110E5}" srcOrd="0" destOrd="0" presId="urn:microsoft.com/office/officeart/2017/3/layout/DropPinTimeline"/>
    <dgm:cxn modelId="{6290C79D-7125-46D6-BEBB-478E8811A47A}" type="presOf" srcId="{B2D9BCC7-456A-4888-8471-F1C4C5E9F6B0}" destId="{CDDDC928-2066-40B2-B65B-7AFDB3328596}" srcOrd="0" destOrd="0" presId="urn:microsoft.com/office/officeart/2017/3/layout/DropPinTimeline"/>
    <dgm:cxn modelId="{886496A2-769B-4691-8C0B-BB1368116313}" srcId="{E02BEB07-A112-42D6-A963-DAE729F31205}" destId="{A53CED9B-7082-4F5D-B5A7-57ED43D3D3A0}" srcOrd="5" destOrd="0" parTransId="{E0E63993-E6C7-404C-8134-64EB72893EC1}" sibTransId="{C1631296-B42F-45A1-8806-1EC25A3D23DC}"/>
    <dgm:cxn modelId="{9E3853A3-0849-4FFB-A116-CD507DC69FD6}" srcId="{B0E95D3F-74A4-4F73-B391-210404880632}" destId="{480BBB35-E5FC-4A98-B8F7-8E49E95D02D6}" srcOrd="0" destOrd="0" parTransId="{45BAA923-589A-4BC9-AF37-CB87DA483881}" sibTransId="{92A1C4D2-EA1C-48B3-BB4A-14D58E25DB04}"/>
    <dgm:cxn modelId="{6D201EA4-E2F8-4FC5-B99D-FDED1385365F}" srcId="{A53CED9B-7082-4F5D-B5A7-57ED43D3D3A0}" destId="{B2D9BCC7-456A-4888-8471-F1C4C5E9F6B0}" srcOrd="0" destOrd="0" parTransId="{AB8F4961-6BCC-44B5-A03A-83B7693723C6}" sibTransId="{990B8BE1-C337-4474-913C-0A5526D4964F}"/>
    <dgm:cxn modelId="{00607DA5-52EB-417E-9613-4E82580FACB0}" srcId="{E02BEB07-A112-42D6-A963-DAE729F31205}" destId="{26868173-D1E4-433C-B815-CE5C5C4251DB}" srcOrd="2" destOrd="0" parTransId="{B83791CC-FDAE-4B4C-9945-051AA2EAE423}" sibTransId="{4F4943F3-964D-4864-8CA5-7AD98A8E28F9}"/>
    <dgm:cxn modelId="{8654B1A5-797D-464C-958A-1962E2593498}" srcId="{26868173-D1E4-433C-B815-CE5C5C4251DB}" destId="{C0F73BE9-2DA4-400A-B9CA-E45D60466B60}" srcOrd="0" destOrd="0" parTransId="{B7DCAB6D-66A6-4B98-8E2B-4DCF711C51A6}" sibTransId="{FF5B3190-4776-4EDF-9CCC-5D6C1E98E912}"/>
    <dgm:cxn modelId="{757E76CF-166B-422B-A1E2-56875C013156}" srcId="{E02BEB07-A112-42D6-A963-DAE729F31205}" destId="{6124C831-472E-460A-8890-A82E00972B5C}" srcOrd="0" destOrd="0" parTransId="{25A9DCF3-199A-4ABC-8BFD-02E735AF3F61}" sibTransId="{B5F389E9-91AA-4D99-B7F3-AFB37A253536}"/>
    <dgm:cxn modelId="{5CC992D6-8CB3-4C40-B787-376BF4DC1027}" srcId="{4E0A69DC-85F3-4187-AC79-9312ED68BEFD}" destId="{A455F648-623B-4792-A94B-84BEF693CD0B}" srcOrd="0" destOrd="0" parTransId="{ED052542-ACA1-4240-9DC7-73D897A002F3}" sibTransId="{B2400BFA-6DF5-4CB0-92C3-36D1462E584B}"/>
    <dgm:cxn modelId="{68970CD7-A01C-4FE2-A222-F488C22104EC}" type="presOf" srcId="{1C880242-0BE2-4184-B9A4-965BD0F06F7C}" destId="{9369C43A-FBB0-4F37-874F-5666321FD94C}" srcOrd="0" destOrd="0" presId="urn:microsoft.com/office/officeart/2017/3/layout/DropPinTimeline"/>
    <dgm:cxn modelId="{AA58A6D7-5D99-43C0-8CCF-F255D65C639C}" srcId="{6124C831-472E-460A-8890-A82E00972B5C}" destId="{8D3152FD-BFF8-40C1-8EF0-4BC715A415E9}" srcOrd="0" destOrd="0" parTransId="{EB26A3AB-F888-4AE1-8B04-A255D05ACC32}" sibTransId="{FB5DA912-AD1E-4665-8884-08B722AE1160}"/>
    <dgm:cxn modelId="{1B0716DC-680D-4B78-88A2-00EED4B0F525}" type="presOf" srcId="{480BBB35-E5FC-4A98-B8F7-8E49E95D02D6}" destId="{4CE5E940-91A1-4543-A91B-6D416A339E1D}" srcOrd="0" destOrd="0" presId="urn:microsoft.com/office/officeart/2017/3/layout/DropPinTimeline"/>
    <dgm:cxn modelId="{EC7DC4E2-4248-45C4-8AEB-1E14E4E828A8}" type="presOf" srcId="{A455F648-623B-4792-A94B-84BEF693CD0B}" destId="{A0EE8CBB-2CD5-43F1-B7B4-CC43FCC55EF9}" srcOrd="0" destOrd="0" presId="urn:microsoft.com/office/officeart/2017/3/layout/DropPinTimeline"/>
    <dgm:cxn modelId="{C73768D2-E3E9-4AAA-A933-FEAC6655A756}" type="presParOf" srcId="{100367C3-8BF7-432B-A190-C58ACD8110E5}" destId="{506FD597-67FC-4531-84E4-2D11B00F6E12}" srcOrd="0" destOrd="0" presId="urn:microsoft.com/office/officeart/2017/3/layout/DropPinTimeline"/>
    <dgm:cxn modelId="{DE3F8B2B-98EF-449D-B2EE-5B967E4570BE}" type="presParOf" srcId="{100367C3-8BF7-432B-A190-C58ACD8110E5}" destId="{D398D925-8E74-4A21-B372-7F649637B7F4}" srcOrd="1" destOrd="0" presId="urn:microsoft.com/office/officeart/2017/3/layout/DropPinTimeline"/>
    <dgm:cxn modelId="{2B6D5D1A-ADFD-45F3-AB40-DD4753841B3F}" type="presParOf" srcId="{D398D925-8E74-4A21-B372-7F649637B7F4}" destId="{A46F413A-7793-4C82-8FC5-F65C9E512D52}" srcOrd="0" destOrd="0" presId="urn:microsoft.com/office/officeart/2017/3/layout/DropPinTimeline"/>
    <dgm:cxn modelId="{16F5FD35-ABCA-4435-B951-52F1D6062362}" type="presParOf" srcId="{A46F413A-7793-4C82-8FC5-F65C9E512D52}" destId="{C77D1E15-56A3-4210-834B-C49508E47037}" srcOrd="0" destOrd="0" presId="urn:microsoft.com/office/officeart/2017/3/layout/DropPinTimeline"/>
    <dgm:cxn modelId="{AC06B633-9B3B-4136-8DF9-8D119F32479C}" type="presParOf" srcId="{A46F413A-7793-4C82-8FC5-F65C9E512D52}" destId="{0C76D904-FAD0-4964-BEE6-8F6250A6BAF0}" srcOrd="1" destOrd="0" presId="urn:microsoft.com/office/officeart/2017/3/layout/DropPinTimeline"/>
    <dgm:cxn modelId="{C3C99BFD-D930-4DD6-BB2D-260FDAF85568}" type="presParOf" srcId="{0C76D904-FAD0-4964-BEE6-8F6250A6BAF0}" destId="{7E510777-E7C0-4CBB-8942-D5A97E3BC3F2}" srcOrd="0" destOrd="0" presId="urn:microsoft.com/office/officeart/2017/3/layout/DropPinTimeline"/>
    <dgm:cxn modelId="{5E3B9079-3E3B-4018-B002-97ECA5FC8986}" type="presParOf" srcId="{0C76D904-FAD0-4964-BEE6-8F6250A6BAF0}" destId="{F0CC07EF-F589-4ED1-AED3-BEE6DC110F85}" srcOrd="1" destOrd="0" presId="urn:microsoft.com/office/officeart/2017/3/layout/DropPinTimeline"/>
    <dgm:cxn modelId="{2CAE2DF5-C396-4A55-8A16-9C4D4E24CB8B}" type="presParOf" srcId="{A46F413A-7793-4C82-8FC5-F65C9E512D52}" destId="{4CDA3CCE-21F0-442B-9D4F-ED892DB918B9}" srcOrd="2" destOrd="0" presId="urn:microsoft.com/office/officeart/2017/3/layout/DropPinTimeline"/>
    <dgm:cxn modelId="{34C060A8-451B-4BF4-9380-2F6C632C15F3}" type="presParOf" srcId="{A46F413A-7793-4C82-8FC5-F65C9E512D52}" destId="{6EF961AE-6C2E-451E-B95F-D31F6894458D}" srcOrd="3" destOrd="0" presId="urn:microsoft.com/office/officeart/2017/3/layout/DropPinTimeline"/>
    <dgm:cxn modelId="{09055665-230F-4D94-B607-264FA6A236E6}" type="presParOf" srcId="{A46F413A-7793-4C82-8FC5-F65C9E512D52}" destId="{EB7F31DC-B806-499B-9F35-A16BCB757273}" srcOrd="4" destOrd="0" presId="urn:microsoft.com/office/officeart/2017/3/layout/DropPinTimeline"/>
    <dgm:cxn modelId="{3C8CF717-65BE-4D97-B1DD-4F848B9A49C6}" type="presParOf" srcId="{A46F413A-7793-4C82-8FC5-F65C9E512D52}" destId="{227B4338-1A70-4A0F-A345-2362AA1FD0E8}" srcOrd="5" destOrd="0" presId="urn:microsoft.com/office/officeart/2017/3/layout/DropPinTimeline"/>
    <dgm:cxn modelId="{8FC3590A-9244-4774-A8AE-EB4A6C08F293}" type="presParOf" srcId="{D398D925-8E74-4A21-B372-7F649637B7F4}" destId="{25B08B5F-DD61-4739-B395-B9D776EDFB6F}" srcOrd="1" destOrd="0" presId="urn:microsoft.com/office/officeart/2017/3/layout/DropPinTimeline"/>
    <dgm:cxn modelId="{7500C135-B082-4112-BB9A-BC305C682001}" type="presParOf" srcId="{D398D925-8E74-4A21-B372-7F649637B7F4}" destId="{F63546A0-8BD5-4A1B-B3BD-F116DAA73D26}" srcOrd="2" destOrd="0" presId="urn:microsoft.com/office/officeart/2017/3/layout/DropPinTimeline"/>
    <dgm:cxn modelId="{7C187A54-5003-485C-86CC-72A9CF97EFD7}" type="presParOf" srcId="{F63546A0-8BD5-4A1B-B3BD-F116DAA73D26}" destId="{DF8926DF-497B-4D14-9D7A-E501FEB434A8}" srcOrd="0" destOrd="0" presId="urn:microsoft.com/office/officeart/2017/3/layout/DropPinTimeline"/>
    <dgm:cxn modelId="{7EE19DEC-8E44-40BD-BCB7-DF35231EB2C9}" type="presParOf" srcId="{F63546A0-8BD5-4A1B-B3BD-F116DAA73D26}" destId="{83CE3AAD-8E89-4ADA-AE71-44F00C87F6DD}" srcOrd="1" destOrd="0" presId="urn:microsoft.com/office/officeart/2017/3/layout/DropPinTimeline"/>
    <dgm:cxn modelId="{07B27A42-E23A-4203-A69A-781B8F9401AE}" type="presParOf" srcId="{83CE3AAD-8E89-4ADA-AE71-44F00C87F6DD}" destId="{F6110C4C-CCD2-4C65-A511-17967B23298E}" srcOrd="0" destOrd="0" presId="urn:microsoft.com/office/officeart/2017/3/layout/DropPinTimeline"/>
    <dgm:cxn modelId="{825B5C8B-2727-485F-89A2-1943A8863ACE}" type="presParOf" srcId="{83CE3AAD-8E89-4ADA-AE71-44F00C87F6DD}" destId="{2CAF77A2-40D0-4E6D-91FA-3A7588A59CC1}" srcOrd="1" destOrd="0" presId="urn:microsoft.com/office/officeart/2017/3/layout/DropPinTimeline"/>
    <dgm:cxn modelId="{83ECBDB5-7B09-4B62-9892-A479159031F2}" type="presParOf" srcId="{F63546A0-8BD5-4A1B-B3BD-F116DAA73D26}" destId="{A0EE8CBB-2CD5-43F1-B7B4-CC43FCC55EF9}" srcOrd="2" destOrd="0" presId="urn:microsoft.com/office/officeart/2017/3/layout/DropPinTimeline"/>
    <dgm:cxn modelId="{D7088FC8-3F8B-4FE0-A456-E6A97CEFDEF9}" type="presParOf" srcId="{F63546A0-8BD5-4A1B-B3BD-F116DAA73D26}" destId="{22A0B595-0408-4AC4-BCAB-C89C88613A08}" srcOrd="3" destOrd="0" presId="urn:microsoft.com/office/officeart/2017/3/layout/DropPinTimeline"/>
    <dgm:cxn modelId="{80EE381E-5EFD-475E-8E53-ED8E7B6B4C54}" type="presParOf" srcId="{F63546A0-8BD5-4A1B-B3BD-F116DAA73D26}" destId="{F696E4E4-05B6-445E-A089-294C3C27276B}" srcOrd="4" destOrd="0" presId="urn:microsoft.com/office/officeart/2017/3/layout/DropPinTimeline"/>
    <dgm:cxn modelId="{A96C2CB5-A43C-49D3-A126-E910331FD8C3}" type="presParOf" srcId="{F63546A0-8BD5-4A1B-B3BD-F116DAA73D26}" destId="{B0E097CC-DDC5-4498-ABBF-C5DE9946BBB9}" srcOrd="5" destOrd="0" presId="urn:microsoft.com/office/officeart/2017/3/layout/DropPinTimeline"/>
    <dgm:cxn modelId="{2B5227E0-DACE-4FD3-B676-A7DDDC193AC2}" type="presParOf" srcId="{D398D925-8E74-4A21-B372-7F649637B7F4}" destId="{7D3343E5-2C70-472C-96B5-AAD783CE8BE5}" srcOrd="3" destOrd="0" presId="urn:microsoft.com/office/officeart/2017/3/layout/DropPinTimeline"/>
    <dgm:cxn modelId="{7D660873-A9C8-49B7-B235-64A1928DA190}" type="presParOf" srcId="{D398D925-8E74-4A21-B372-7F649637B7F4}" destId="{2BB57270-B692-4F69-819A-6C71FE2F352E}" srcOrd="4" destOrd="0" presId="urn:microsoft.com/office/officeart/2017/3/layout/DropPinTimeline"/>
    <dgm:cxn modelId="{5580FE43-4AD2-468E-8181-39AE9A7052AA}" type="presParOf" srcId="{2BB57270-B692-4F69-819A-6C71FE2F352E}" destId="{6E573674-BF5C-49CB-A5D8-A7F0A5FCBFE7}" srcOrd="0" destOrd="0" presId="urn:microsoft.com/office/officeart/2017/3/layout/DropPinTimeline"/>
    <dgm:cxn modelId="{D0E65CDB-72E8-487B-8443-38830C3C5CCD}" type="presParOf" srcId="{2BB57270-B692-4F69-819A-6C71FE2F352E}" destId="{7A306754-5E23-4CC8-A172-B74CA691F3AC}" srcOrd="1" destOrd="0" presId="urn:microsoft.com/office/officeart/2017/3/layout/DropPinTimeline"/>
    <dgm:cxn modelId="{BAD925A0-6EF6-4D79-9606-6012510C3310}" type="presParOf" srcId="{7A306754-5E23-4CC8-A172-B74CA691F3AC}" destId="{186CD6AE-5466-4E92-9024-93E955F16BA3}" srcOrd="0" destOrd="0" presId="urn:microsoft.com/office/officeart/2017/3/layout/DropPinTimeline"/>
    <dgm:cxn modelId="{CF9CB3E8-E8AF-4A85-81F9-FDCC9314B739}" type="presParOf" srcId="{7A306754-5E23-4CC8-A172-B74CA691F3AC}" destId="{3BF89C64-E1F6-4633-B239-2AD8E79FCA21}" srcOrd="1" destOrd="0" presId="urn:microsoft.com/office/officeart/2017/3/layout/DropPinTimeline"/>
    <dgm:cxn modelId="{47A90709-9360-4698-A8D0-FCC6A76FB449}" type="presParOf" srcId="{2BB57270-B692-4F69-819A-6C71FE2F352E}" destId="{469F74AB-FC48-4DFF-8AC2-72D659FFD645}" srcOrd="2" destOrd="0" presId="urn:microsoft.com/office/officeart/2017/3/layout/DropPinTimeline"/>
    <dgm:cxn modelId="{21BA5E31-0108-42E8-80E2-B2C5C4336BC2}" type="presParOf" srcId="{2BB57270-B692-4F69-819A-6C71FE2F352E}" destId="{6EB8115B-3EC2-4132-B4F8-5244186E0AC3}" srcOrd="3" destOrd="0" presId="urn:microsoft.com/office/officeart/2017/3/layout/DropPinTimeline"/>
    <dgm:cxn modelId="{BBCCFABD-80A9-4659-8395-D217162FCF70}" type="presParOf" srcId="{2BB57270-B692-4F69-819A-6C71FE2F352E}" destId="{364211B6-C40F-45BB-8BDC-FCE1F9458BC5}" srcOrd="4" destOrd="0" presId="urn:microsoft.com/office/officeart/2017/3/layout/DropPinTimeline"/>
    <dgm:cxn modelId="{AEDC8C29-4CB7-4366-89E4-AC682EA72A25}" type="presParOf" srcId="{2BB57270-B692-4F69-819A-6C71FE2F352E}" destId="{2D678621-0B14-4081-87BF-2D9DBA5760CD}" srcOrd="5" destOrd="0" presId="urn:microsoft.com/office/officeart/2017/3/layout/DropPinTimeline"/>
    <dgm:cxn modelId="{05BA4FEF-F243-49EC-882B-41ABFC6EF583}" type="presParOf" srcId="{D398D925-8E74-4A21-B372-7F649637B7F4}" destId="{9F58D83A-02F6-4CC0-ACA6-59044E4C5924}" srcOrd="5" destOrd="0" presId="urn:microsoft.com/office/officeart/2017/3/layout/DropPinTimeline"/>
    <dgm:cxn modelId="{52631220-6F19-4EFF-9B7A-40E377EB9CE1}" type="presParOf" srcId="{D398D925-8E74-4A21-B372-7F649637B7F4}" destId="{D8CD7A7E-B38B-42FF-9A6D-FCB3226FD5C5}" srcOrd="6" destOrd="0" presId="urn:microsoft.com/office/officeart/2017/3/layout/DropPinTimeline"/>
    <dgm:cxn modelId="{B091F994-805E-4A48-858E-FDCA1819B116}" type="presParOf" srcId="{D8CD7A7E-B38B-42FF-9A6D-FCB3226FD5C5}" destId="{F72C9892-4843-4296-BD61-CF7D09A16AC4}" srcOrd="0" destOrd="0" presId="urn:microsoft.com/office/officeart/2017/3/layout/DropPinTimeline"/>
    <dgm:cxn modelId="{9081123E-DA98-4498-873F-89EC291ABA8A}" type="presParOf" srcId="{D8CD7A7E-B38B-42FF-9A6D-FCB3226FD5C5}" destId="{47018C4A-D961-4511-A9F5-1B366B4AAF96}" srcOrd="1" destOrd="0" presId="urn:microsoft.com/office/officeart/2017/3/layout/DropPinTimeline"/>
    <dgm:cxn modelId="{B51A26AC-72FD-404D-8A4A-78219C473E8A}" type="presParOf" srcId="{47018C4A-D961-4511-A9F5-1B366B4AAF96}" destId="{A8400A7C-8652-4A8D-BCFE-085F0004487D}" srcOrd="0" destOrd="0" presId="urn:microsoft.com/office/officeart/2017/3/layout/DropPinTimeline"/>
    <dgm:cxn modelId="{58884ED4-A944-48F5-911C-1837F19CE8FD}" type="presParOf" srcId="{47018C4A-D961-4511-A9F5-1B366B4AAF96}" destId="{8B112F1D-8906-4D40-A48D-B3CEF07AEE6B}" srcOrd="1" destOrd="0" presId="urn:microsoft.com/office/officeart/2017/3/layout/DropPinTimeline"/>
    <dgm:cxn modelId="{81EA52EE-3553-4030-825B-1E7D05156CB5}" type="presParOf" srcId="{D8CD7A7E-B38B-42FF-9A6D-FCB3226FD5C5}" destId="{45B5444C-842F-46FE-928F-DB3D2DE7CAC6}" srcOrd="2" destOrd="0" presId="urn:microsoft.com/office/officeart/2017/3/layout/DropPinTimeline"/>
    <dgm:cxn modelId="{CABD1EC6-F230-4AE2-8023-5468B98652EF}" type="presParOf" srcId="{D8CD7A7E-B38B-42FF-9A6D-FCB3226FD5C5}" destId="{9369C43A-FBB0-4F37-874F-5666321FD94C}" srcOrd="3" destOrd="0" presId="urn:microsoft.com/office/officeart/2017/3/layout/DropPinTimeline"/>
    <dgm:cxn modelId="{D73F669B-2191-470F-80F2-16F0F90A5FDB}" type="presParOf" srcId="{D8CD7A7E-B38B-42FF-9A6D-FCB3226FD5C5}" destId="{63A9EE6F-0A35-4B6A-8801-3918BBEB8F03}" srcOrd="4" destOrd="0" presId="urn:microsoft.com/office/officeart/2017/3/layout/DropPinTimeline"/>
    <dgm:cxn modelId="{DEC4BC89-9FC3-4373-A731-8DD6727E1E7B}" type="presParOf" srcId="{D8CD7A7E-B38B-42FF-9A6D-FCB3226FD5C5}" destId="{D60542A6-1FC4-44DD-9CE0-A8D9DD8B292B}" srcOrd="5" destOrd="0" presId="urn:microsoft.com/office/officeart/2017/3/layout/DropPinTimeline"/>
    <dgm:cxn modelId="{50EF9620-8040-4AAF-B8D1-4B48BD4DFD64}" type="presParOf" srcId="{D398D925-8E74-4A21-B372-7F649637B7F4}" destId="{E4C82450-F5E8-4846-AA62-40E272C15A8F}" srcOrd="7" destOrd="0" presId="urn:microsoft.com/office/officeart/2017/3/layout/DropPinTimeline"/>
    <dgm:cxn modelId="{9ED8AD59-F4F0-4D89-AB3A-F000C33D3403}" type="presParOf" srcId="{D398D925-8E74-4A21-B372-7F649637B7F4}" destId="{5A0E6493-B875-49D6-A454-AB040A27D01D}" srcOrd="8" destOrd="0" presId="urn:microsoft.com/office/officeart/2017/3/layout/DropPinTimeline"/>
    <dgm:cxn modelId="{1573093B-C715-4852-ACC1-AA13E7369907}" type="presParOf" srcId="{5A0E6493-B875-49D6-A454-AB040A27D01D}" destId="{515F2513-900E-4168-A5DD-B4611CF6497D}" srcOrd="0" destOrd="0" presId="urn:microsoft.com/office/officeart/2017/3/layout/DropPinTimeline"/>
    <dgm:cxn modelId="{B5ECE5A6-4440-4D5E-BB45-8D8EDBCE89A6}" type="presParOf" srcId="{5A0E6493-B875-49D6-A454-AB040A27D01D}" destId="{4AA12145-F4C0-4E87-BBDF-3DD8BCFA3505}" srcOrd="1" destOrd="0" presId="urn:microsoft.com/office/officeart/2017/3/layout/DropPinTimeline"/>
    <dgm:cxn modelId="{C3217F55-C1E4-41CA-9CCE-A205937373B9}" type="presParOf" srcId="{4AA12145-F4C0-4E87-BBDF-3DD8BCFA3505}" destId="{DBC917D7-5E6D-4620-85FC-C4374AFA3AA7}" srcOrd="0" destOrd="0" presId="urn:microsoft.com/office/officeart/2017/3/layout/DropPinTimeline"/>
    <dgm:cxn modelId="{638E9DB7-76C2-4539-AF2C-9BCC5D9CA351}" type="presParOf" srcId="{4AA12145-F4C0-4E87-BBDF-3DD8BCFA3505}" destId="{7FB6EE1D-1676-4867-99A6-D38EDC0A1AA9}" srcOrd="1" destOrd="0" presId="urn:microsoft.com/office/officeart/2017/3/layout/DropPinTimeline"/>
    <dgm:cxn modelId="{B6814C7C-BAAD-435D-B809-879705191211}" type="presParOf" srcId="{5A0E6493-B875-49D6-A454-AB040A27D01D}" destId="{4CE5E940-91A1-4543-A91B-6D416A339E1D}" srcOrd="2" destOrd="0" presId="urn:microsoft.com/office/officeart/2017/3/layout/DropPinTimeline"/>
    <dgm:cxn modelId="{5795187F-7783-4BE7-BB94-43141237D370}" type="presParOf" srcId="{5A0E6493-B875-49D6-A454-AB040A27D01D}" destId="{8C3CEC8E-C9BA-4562-B02C-F5AF8F22CE43}" srcOrd="3" destOrd="0" presId="urn:microsoft.com/office/officeart/2017/3/layout/DropPinTimeline"/>
    <dgm:cxn modelId="{802A9863-623F-4C6B-8BCB-A9A5BA797029}" type="presParOf" srcId="{5A0E6493-B875-49D6-A454-AB040A27D01D}" destId="{C39917F5-B0CE-4D2D-8A37-BBFF3BDFC510}" srcOrd="4" destOrd="0" presId="urn:microsoft.com/office/officeart/2017/3/layout/DropPinTimeline"/>
    <dgm:cxn modelId="{5247938F-1E1A-4F31-BE64-09BF7A859385}" type="presParOf" srcId="{5A0E6493-B875-49D6-A454-AB040A27D01D}" destId="{A4AA50A1-9272-455B-B461-CD7176B5AE4A}" srcOrd="5" destOrd="0" presId="urn:microsoft.com/office/officeart/2017/3/layout/DropPinTimeline"/>
    <dgm:cxn modelId="{3EB0F7E2-8755-478A-A3F5-7E57A3C8DB5B}" type="presParOf" srcId="{D398D925-8E74-4A21-B372-7F649637B7F4}" destId="{0F77504C-30F1-4A65-BA7E-81A8458973E9}" srcOrd="9" destOrd="0" presId="urn:microsoft.com/office/officeart/2017/3/layout/DropPinTimeline"/>
    <dgm:cxn modelId="{2C110920-0CE1-4709-9C1A-219C2560518C}" type="presParOf" srcId="{D398D925-8E74-4A21-B372-7F649637B7F4}" destId="{01D2313D-B758-474B-AB55-9C7B14A0FBC2}" srcOrd="10" destOrd="0" presId="urn:microsoft.com/office/officeart/2017/3/layout/DropPinTimeline"/>
    <dgm:cxn modelId="{6F3EF7EE-FC8E-4357-A890-43964F821FD0}" type="presParOf" srcId="{01D2313D-B758-474B-AB55-9C7B14A0FBC2}" destId="{264858E3-903A-463F-B502-635704D617B0}" srcOrd="0" destOrd="0" presId="urn:microsoft.com/office/officeart/2017/3/layout/DropPinTimeline"/>
    <dgm:cxn modelId="{35F4F19D-B14D-4184-8B00-A0CE6152AD4A}" type="presParOf" srcId="{01D2313D-B758-474B-AB55-9C7B14A0FBC2}" destId="{B3970AE0-66B4-4D1A-AC2D-1651A56C1A96}" srcOrd="1" destOrd="0" presId="urn:microsoft.com/office/officeart/2017/3/layout/DropPinTimeline"/>
    <dgm:cxn modelId="{AE8A93B0-F67B-4B15-99DF-25972076F9B3}" type="presParOf" srcId="{B3970AE0-66B4-4D1A-AC2D-1651A56C1A96}" destId="{1820FF9F-B309-4274-8654-960E3B8909FC}" srcOrd="0" destOrd="0" presId="urn:microsoft.com/office/officeart/2017/3/layout/DropPinTimeline"/>
    <dgm:cxn modelId="{6B8E0D89-8E0E-4606-ABB0-8C4F2E430CB3}" type="presParOf" srcId="{B3970AE0-66B4-4D1A-AC2D-1651A56C1A96}" destId="{B45FF7CF-D10F-4F38-882E-96CC790DADD8}" srcOrd="1" destOrd="0" presId="urn:microsoft.com/office/officeart/2017/3/layout/DropPinTimeline"/>
    <dgm:cxn modelId="{EF5CAEA1-5EAF-4F27-9190-A9381D73D5D4}" type="presParOf" srcId="{01D2313D-B758-474B-AB55-9C7B14A0FBC2}" destId="{CDDDC928-2066-40B2-B65B-7AFDB3328596}" srcOrd="2" destOrd="0" presId="urn:microsoft.com/office/officeart/2017/3/layout/DropPinTimeline"/>
    <dgm:cxn modelId="{43BE12E4-1C9A-46FB-98DD-083B349E78EC}" type="presParOf" srcId="{01D2313D-B758-474B-AB55-9C7B14A0FBC2}" destId="{496CF6F2-229F-4252-B9ED-52082DE357A7}" srcOrd="3" destOrd="0" presId="urn:microsoft.com/office/officeart/2017/3/layout/DropPinTimeline"/>
    <dgm:cxn modelId="{A1767569-7100-46E3-8CB2-E8B7086797D6}" type="presParOf" srcId="{01D2313D-B758-474B-AB55-9C7B14A0FBC2}" destId="{339B1B79-E33D-475F-83D3-865C91585D29}" srcOrd="4" destOrd="0" presId="urn:microsoft.com/office/officeart/2017/3/layout/DropPinTimeline"/>
    <dgm:cxn modelId="{CB75C13B-5902-4B9A-AF9E-796C1EAA9977}" type="presParOf" srcId="{01D2313D-B758-474B-AB55-9C7B14A0FBC2}" destId="{CC9F0D73-4162-4C32-8CBD-9F4C93BABCD3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9B173-A2EA-4155-B31F-526ABFB21734}">
      <dsp:nvSpPr>
        <dsp:cNvPr id="0" name=""/>
        <dsp:cNvSpPr/>
      </dsp:nvSpPr>
      <dsp:spPr>
        <a:xfrm>
          <a:off x="849772" y="981726"/>
          <a:ext cx="1258737" cy="12587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7099D2-ED0C-4447-8E73-120D51960C08}">
      <dsp:nvSpPr>
        <dsp:cNvPr id="0" name=""/>
        <dsp:cNvSpPr/>
      </dsp:nvSpPr>
      <dsp:spPr>
        <a:xfrm>
          <a:off x="1118028" y="1249981"/>
          <a:ext cx="722226" cy="72222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881FDD-D4C3-496A-BFB6-CDBB7C83A06E}">
      <dsp:nvSpPr>
        <dsp:cNvPr id="0" name=""/>
        <dsp:cNvSpPr/>
      </dsp:nvSpPr>
      <dsp:spPr>
        <a:xfrm>
          <a:off x="447389" y="2632529"/>
          <a:ext cx="20635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Introduction</a:t>
          </a:r>
        </a:p>
      </dsp:txBody>
      <dsp:txXfrm>
        <a:off x="447389" y="2632529"/>
        <a:ext cx="2063504" cy="720000"/>
      </dsp:txXfrm>
    </dsp:sp>
    <dsp:sp modelId="{4AE1872B-5229-4B58-8A37-C4BCAFBD5589}">
      <dsp:nvSpPr>
        <dsp:cNvPr id="0" name=""/>
        <dsp:cNvSpPr/>
      </dsp:nvSpPr>
      <dsp:spPr>
        <a:xfrm>
          <a:off x="3274390" y="981726"/>
          <a:ext cx="1258737" cy="12587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8473A9-1AB3-40E6-825D-C58CB8A726A8}">
      <dsp:nvSpPr>
        <dsp:cNvPr id="0" name=""/>
        <dsp:cNvSpPr/>
      </dsp:nvSpPr>
      <dsp:spPr>
        <a:xfrm>
          <a:off x="3542646" y="1249981"/>
          <a:ext cx="722226" cy="72222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C67E72-611B-42AD-AB22-63C42B51721B}">
      <dsp:nvSpPr>
        <dsp:cNvPr id="0" name=""/>
        <dsp:cNvSpPr/>
      </dsp:nvSpPr>
      <dsp:spPr>
        <a:xfrm>
          <a:off x="2872007" y="2632529"/>
          <a:ext cx="20635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Consortium Overview</a:t>
          </a:r>
        </a:p>
      </dsp:txBody>
      <dsp:txXfrm>
        <a:off x="2872007" y="2632529"/>
        <a:ext cx="2063504" cy="720000"/>
      </dsp:txXfrm>
    </dsp:sp>
    <dsp:sp modelId="{1DEF465C-0831-4D3A-BFD3-89CF994C6119}">
      <dsp:nvSpPr>
        <dsp:cNvPr id="0" name=""/>
        <dsp:cNvSpPr/>
      </dsp:nvSpPr>
      <dsp:spPr>
        <a:xfrm>
          <a:off x="5699007" y="981726"/>
          <a:ext cx="1258737" cy="12587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4BF98-F201-4647-9363-BB4936D3C2A9}">
      <dsp:nvSpPr>
        <dsp:cNvPr id="0" name=""/>
        <dsp:cNvSpPr/>
      </dsp:nvSpPr>
      <dsp:spPr>
        <a:xfrm>
          <a:off x="5967263" y="1249981"/>
          <a:ext cx="722226" cy="72222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CC531C-8FD4-47CF-8E69-417CD810220E}">
      <dsp:nvSpPr>
        <dsp:cNvPr id="0" name=""/>
        <dsp:cNvSpPr/>
      </dsp:nvSpPr>
      <dsp:spPr>
        <a:xfrm>
          <a:off x="5296624" y="2632529"/>
          <a:ext cx="20635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Innovation Grant</a:t>
          </a:r>
        </a:p>
      </dsp:txBody>
      <dsp:txXfrm>
        <a:off x="5296624" y="2632529"/>
        <a:ext cx="2063504" cy="720000"/>
      </dsp:txXfrm>
    </dsp:sp>
    <dsp:sp modelId="{FE64622D-446D-48FE-B796-3CFDAC174B50}">
      <dsp:nvSpPr>
        <dsp:cNvPr id="0" name=""/>
        <dsp:cNvSpPr/>
      </dsp:nvSpPr>
      <dsp:spPr>
        <a:xfrm>
          <a:off x="8123625" y="981726"/>
          <a:ext cx="1258737" cy="125873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E46572-8053-4F40-84FC-FEB0A7DBB501}">
      <dsp:nvSpPr>
        <dsp:cNvPr id="0" name=""/>
        <dsp:cNvSpPr/>
      </dsp:nvSpPr>
      <dsp:spPr>
        <a:xfrm>
          <a:off x="8391880" y="1249981"/>
          <a:ext cx="722226" cy="72222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EEACD7-9054-45E0-B33F-791E5AC97093}">
      <dsp:nvSpPr>
        <dsp:cNvPr id="0" name=""/>
        <dsp:cNvSpPr/>
      </dsp:nvSpPr>
      <dsp:spPr>
        <a:xfrm>
          <a:off x="7721242" y="2632529"/>
          <a:ext cx="20635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Lessons Learned</a:t>
          </a:r>
        </a:p>
      </dsp:txBody>
      <dsp:txXfrm>
        <a:off x="7721242" y="2632529"/>
        <a:ext cx="2063504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B4C8F8-8B46-4A10-A517-025AE07804B0}">
      <dsp:nvSpPr>
        <dsp:cNvPr id="0" name=""/>
        <dsp:cNvSpPr/>
      </dsp:nvSpPr>
      <dsp:spPr>
        <a:xfrm rot="5400000">
          <a:off x="6607373" y="-2868353"/>
          <a:ext cx="613907" cy="6507601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Consortium must formally transfer procurement, contract management, and reporting duties to transferee (Private Entity or Lead municipality).</a:t>
          </a:r>
        </a:p>
      </dsp:txBody>
      <dsp:txXfrm rot="-5400000">
        <a:off x="3660526" y="108462"/>
        <a:ext cx="6477633" cy="553971"/>
      </dsp:txXfrm>
    </dsp:sp>
    <dsp:sp modelId="{01AE9565-5CDA-4B46-AA6A-914E7BCAAD69}">
      <dsp:nvSpPr>
        <dsp:cNvPr id="0" name=""/>
        <dsp:cNvSpPr/>
      </dsp:nvSpPr>
      <dsp:spPr>
        <a:xfrm>
          <a:off x="0" y="1755"/>
          <a:ext cx="3660526" cy="76738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Formal Duty Transfer</a:t>
          </a:r>
        </a:p>
      </dsp:txBody>
      <dsp:txXfrm>
        <a:off x="37461" y="39216"/>
        <a:ext cx="3585604" cy="692462"/>
      </dsp:txXfrm>
    </dsp:sp>
    <dsp:sp modelId="{A4B3204E-90EF-44D0-A14A-72B910102140}">
      <dsp:nvSpPr>
        <dsp:cNvPr id="0" name=""/>
        <dsp:cNvSpPr/>
      </dsp:nvSpPr>
      <dsp:spPr>
        <a:xfrm rot="5400000">
          <a:off x="6607373" y="-2062599"/>
          <a:ext cx="613907" cy="6507601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A minimum three-year agreement is required, with five years recommended for maximum grant payments.</a:t>
          </a:r>
        </a:p>
      </dsp:txBody>
      <dsp:txXfrm rot="-5400000">
        <a:off x="3660526" y="914216"/>
        <a:ext cx="6477633" cy="553971"/>
      </dsp:txXfrm>
    </dsp:sp>
    <dsp:sp modelId="{0CEE1B10-3E29-4F6A-817C-B0878CCE2B83}">
      <dsp:nvSpPr>
        <dsp:cNvPr id="0" name=""/>
        <dsp:cNvSpPr/>
      </dsp:nvSpPr>
      <dsp:spPr>
        <a:xfrm>
          <a:off x="0" y="807508"/>
          <a:ext cx="3660526" cy="76738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Agreement Duration</a:t>
          </a:r>
        </a:p>
      </dsp:txBody>
      <dsp:txXfrm>
        <a:off x="37461" y="844969"/>
        <a:ext cx="3585604" cy="692462"/>
      </dsp:txXfrm>
    </dsp:sp>
    <dsp:sp modelId="{12305D00-AB8A-40F0-A173-165C8F09596C}">
      <dsp:nvSpPr>
        <dsp:cNvPr id="0" name=""/>
        <dsp:cNvSpPr/>
      </dsp:nvSpPr>
      <dsp:spPr>
        <a:xfrm rot="5400000">
          <a:off x="6607373" y="-1256845"/>
          <a:ext cx="613907" cy="6507601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Baseline cost documentation and annual cost tracking ensure compliance with the 115% cost cap.</a:t>
          </a:r>
        </a:p>
      </dsp:txBody>
      <dsp:txXfrm rot="-5400000">
        <a:off x="3660526" y="1719970"/>
        <a:ext cx="6477633" cy="553971"/>
      </dsp:txXfrm>
    </dsp:sp>
    <dsp:sp modelId="{638B91A5-FF69-4B03-87DA-E14F8D32CA25}">
      <dsp:nvSpPr>
        <dsp:cNvPr id="0" name=""/>
        <dsp:cNvSpPr/>
      </dsp:nvSpPr>
      <dsp:spPr>
        <a:xfrm>
          <a:off x="0" y="1613262"/>
          <a:ext cx="3660526" cy="76738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Cost Documentation and Tracking</a:t>
          </a:r>
        </a:p>
      </dsp:txBody>
      <dsp:txXfrm>
        <a:off x="37461" y="1650723"/>
        <a:ext cx="3585604" cy="692462"/>
      </dsp:txXfrm>
    </dsp:sp>
    <dsp:sp modelId="{BF2E5627-20B4-424B-8258-57400E40EBBC}">
      <dsp:nvSpPr>
        <dsp:cNvPr id="0" name=""/>
        <dsp:cNvSpPr/>
      </dsp:nvSpPr>
      <dsp:spPr>
        <a:xfrm rot="5400000">
          <a:off x="6607373" y="-451092"/>
          <a:ext cx="613907" cy="6507601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Grants provide annual payments equal to 25% of prior-year costs per municipality, up to five years.</a:t>
          </a:r>
        </a:p>
      </dsp:txBody>
      <dsp:txXfrm rot="-5400000">
        <a:off x="3660526" y="2525723"/>
        <a:ext cx="6477633" cy="553971"/>
      </dsp:txXfrm>
    </dsp:sp>
    <dsp:sp modelId="{E0A08091-CE4C-4A97-90FB-ACC3FDD1D56E}">
      <dsp:nvSpPr>
        <dsp:cNvPr id="0" name=""/>
        <dsp:cNvSpPr/>
      </dsp:nvSpPr>
      <dsp:spPr>
        <a:xfrm>
          <a:off x="0" y="2419016"/>
          <a:ext cx="3660526" cy="7673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Grant Payment Formula</a:t>
          </a:r>
        </a:p>
      </dsp:txBody>
      <dsp:txXfrm>
        <a:off x="37461" y="2456477"/>
        <a:ext cx="3585604" cy="692462"/>
      </dsp:txXfrm>
    </dsp:sp>
    <dsp:sp modelId="{15232025-7B24-484E-91BD-727DFDD5A16E}">
      <dsp:nvSpPr>
        <dsp:cNvPr id="0" name=""/>
        <dsp:cNvSpPr/>
      </dsp:nvSpPr>
      <dsp:spPr>
        <a:xfrm rot="5400000">
          <a:off x="6607373" y="354661"/>
          <a:ext cx="613907" cy="6507601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March 31, 2026</a:t>
          </a:r>
        </a:p>
      </dsp:txBody>
      <dsp:txXfrm rot="-5400000">
        <a:off x="3660526" y="3331476"/>
        <a:ext cx="6477633" cy="553971"/>
      </dsp:txXfrm>
    </dsp:sp>
    <dsp:sp modelId="{B0083572-E45E-4034-86D1-314C2EA603DD}">
      <dsp:nvSpPr>
        <dsp:cNvPr id="0" name=""/>
        <dsp:cNvSpPr/>
      </dsp:nvSpPr>
      <dsp:spPr>
        <a:xfrm>
          <a:off x="0" y="3224770"/>
          <a:ext cx="3660526" cy="76738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Application Deadline</a:t>
          </a:r>
        </a:p>
      </dsp:txBody>
      <dsp:txXfrm>
        <a:off x="37461" y="3262231"/>
        <a:ext cx="3585604" cy="69246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8A0973-9B81-4A89-B9E0-A03D400CE0E5}">
      <dsp:nvSpPr>
        <dsp:cNvPr id="0" name=""/>
        <dsp:cNvSpPr/>
      </dsp:nvSpPr>
      <dsp:spPr>
        <a:xfrm>
          <a:off x="-5185276" y="-794583"/>
          <a:ext cx="6177440" cy="6177440"/>
        </a:xfrm>
        <a:prstGeom prst="blockArc">
          <a:avLst>
            <a:gd name="adj1" fmla="val 18900000"/>
            <a:gd name="adj2" fmla="val 2700000"/>
            <a:gd name="adj3" fmla="val 350"/>
          </a:avLst>
        </a:pr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ADD12-D113-425D-9BD2-CBB15AE82424}">
      <dsp:nvSpPr>
        <dsp:cNvPr id="0" name=""/>
        <dsp:cNvSpPr/>
      </dsp:nvSpPr>
      <dsp:spPr>
        <a:xfrm>
          <a:off x="321867" y="208582"/>
          <a:ext cx="10439079" cy="416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980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Road construction and paving</a:t>
          </a:r>
        </a:p>
      </dsp:txBody>
      <dsp:txXfrm>
        <a:off x="321867" y="208582"/>
        <a:ext cx="10439079" cy="416982"/>
      </dsp:txXfrm>
    </dsp:sp>
    <dsp:sp modelId="{64B60866-C83E-4BE1-96FE-96CEAF2F7B28}">
      <dsp:nvSpPr>
        <dsp:cNvPr id="0" name=""/>
        <dsp:cNvSpPr/>
      </dsp:nvSpPr>
      <dsp:spPr>
        <a:xfrm>
          <a:off x="61253" y="156460"/>
          <a:ext cx="521227" cy="5212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6A0F77-7CA9-4A51-AFFC-893C8C5FAE3E}">
      <dsp:nvSpPr>
        <dsp:cNvPr id="0" name=""/>
        <dsp:cNvSpPr/>
      </dsp:nvSpPr>
      <dsp:spPr>
        <a:xfrm>
          <a:off x="699482" y="834423"/>
          <a:ext cx="10061464" cy="4169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980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Road maintenance and repair</a:t>
          </a:r>
        </a:p>
      </dsp:txBody>
      <dsp:txXfrm>
        <a:off x="699482" y="834423"/>
        <a:ext cx="10061464" cy="416982"/>
      </dsp:txXfrm>
    </dsp:sp>
    <dsp:sp modelId="{F4B92C96-7910-4A7F-AE10-FCF9151D2923}">
      <dsp:nvSpPr>
        <dsp:cNvPr id="0" name=""/>
        <dsp:cNvSpPr/>
      </dsp:nvSpPr>
      <dsp:spPr>
        <a:xfrm>
          <a:off x="438868" y="782300"/>
          <a:ext cx="521227" cy="5212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9631DF-5D9C-4796-A50C-8C4E5662708E}">
      <dsp:nvSpPr>
        <dsp:cNvPr id="0" name=""/>
        <dsp:cNvSpPr/>
      </dsp:nvSpPr>
      <dsp:spPr>
        <a:xfrm>
          <a:off x="906413" y="1459805"/>
          <a:ext cx="9854533" cy="4169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980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Culvert, ditching, and drainage work</a:t>
          </a:r>
        </a:p>
      </dsp:txBody>
      <dsp:txXfrm>
        <a:off x="906413" y="1459805"/>
        <a:ext cx="9854533" cy="416982"/>
      </dsp:txXfrm>
    </dsp:sp>
    <dsp:sp modelId="{8399B44A-B729-4B76-B7F8-0F507E149ADE}">
      <dsp:nvSpPr>
        <dsp:cNvPr id="0" name=""/>
        <dsp:cNvSpPr/>
      </dsp:nvSpPr>
      <dsp:spPr>
        <a:xfrm>
          <a:off x="645799" y="1407682"/>
          <a:ext cx="521227" cy="5212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069787-5033-4427-90D4-8285638F8A0B}">
      <dsp:nvSpPr>
        <dsp:cNvPr id="0" name=""/>
        <dsp:cNvSpPr/>
      </dsp:nvSpPr>
      <dsp:spPr>
        <a:xfrm>
          <a:off x="972484" y="2085645"/>
          <a:ext cx="9788461" cy="4169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980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Public works project management</a:t>
          </a:r>
        </a:p>
      </dsp:txBody>
      <dsp:txXfrm>
        <a:off x="972484" y="2085645"/>
        <a:ext cx="9788461" cy="416982"/>
      </dsp:txXfrm>
    </dsp:sp>
    <dsp:sp modelId="{22EB6CEA-3871-42FC-A8B1-73A62D58D3A6}">
      <dsp:nvSpPr>
        <dsp:cNvPr id="0" name=""/>
        <dsp:cNvSpPr/>
      </dsp:nvSpPr>
      <dsp:spPr>
        <a:xfrm>
          <a:off x="711870" y="2033523"/>
          <a:ext cx="521227" cy="5212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F6893E-47FC-4D42-89C1-F715D5849CEA}">
      <dsp:nvSpPr>
        <dsp:cNvPr id="0" name=""/>
        <dsp:cNvSpPr/>
      </dsp:nvSpPr>
      <dsp:spPr>
        <a:xfrm>
          <a:off x="906413" y="2711486"/>
          <a:ext cx="9854533" cy="41698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980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Procurement and bidding</a:t>
          </a:r>
        </a:p>
      </dsp:txBody>
      <dsp:txXfrm>
        <a:off x="906413" y="2711486"/>
        <a:ext cx="9854533" cy="416982"/>
      </dsp:txXfrm>
    </dsp:sp>
    <dsp:sp modelId="{00D24E79-068B-458B-95E9-5B9EA10E80D2}">
      <dsp:nvSpPr>
        <dsp:cNvPr id="0" name=""/>
        <dsp:cNvSpPr/>
      </dsp:nvSpPr>
      <dsp:spPr>
        <a:xfrm>
          <a:off x="645799" y="2659363"/>
          <a:ext cx="521227" cy="5212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441BD3-B0BE-42FB-ABE4-68D832FA270C}">
      <dsp:nvSpPr>
        <dsp:cNvPr id="0" name=""/>
        <dsp:cNvSpPr/>
      </dsp:nvSpPr>
      <dsp:spPr>
        <a:xfrm>
          <a:off x="699482" y="3336868"/>
          <a:ext cx="10061464" cy="416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980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Contractor oversight</a:t>
          </a:r>
        </a:p>
      </dsp:txBody>
      <dsp:txXfrm>
        <a:off x="699482" y="3336868"/>
        <a:ext cx="10061464" cy="416982"/>
      </dsp:txXfrm>
    </dsp:sp>
    <dsp:sp modelId="{D048D84E-F965-4158-B941-D8F580C60AF4}">
      <dsp:nvSpPr>
        <dsp:cNvPr id="0" name=""/>
        <dsp:cNvSpPr/>
      </dsp:nvSpPr>
      <dsp:spPr>
        <a:xfrm>
          <a:off x="438868" y="3284745"/>
          <a:ext cx="521227" cy="5212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063E93-602E-4223-A984-DFFDF1061212}">
      <dsp:nvSpPr>
        <dsp:cNvPr id="0" name=""/>
        <dsp:cNvSpPr/>
      </dsp:nvSpPr>
      <dsp:spPr>
        <a:xfrm>
          <a:off x="321867" y="3962708"/>
          <a:ext cx="10439079" cy="4169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980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Inspection and quality control</a:t>
          </a:r>
        </a:p>
      </dsp:txBody>
      <dsp:txXfrm>
        <a:off x="321867" y="3962708"/>
        <a:ext cx="10439079" cy="416982"/>
      </dsp:txXfrm>
    </dsp:sp>
    <dsp:sp modelId="{78501ACC-74E0-47A9-B065-FD9222AD291A}">
      <dsp:nvSpPr>
        <dsp:cNvPr id="0" name=""/>
        <dsp:cNvSpPr/>
      </dsp:nvSpPr>
      <dsp:spPr>
        <a:xfrm>
          <a:off x="61253" y="3910585"/>
          <a:ext cx="521227" cy="5212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5D87E0-09AD-4EBD-8B79-8FC2B7410F2D}">
      <dsp:nvSpPr>
        <dsp:cNvPr id="0" name=""/>
        <dsp:cNvSpPr/>
      </dsp:nvSpPr>
      <dsp:spPr>
        <a:xfrm>
          <a:off x="1283" y="386469"/>
          <a:ext cx="5006206" cy="3003723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Grants provide annual payments equal to 25% of prior-year costs per municipality, up to five years</a:t>
          </a:r>
        </a:p>
      </dsp:txBody>
      <dsp:txXfrm>
        <a:off x="1283" y="386469"/>
        <a:ext cx="5006206" cy="3003723"/>
      </dsp:txXfrm>
    </dsp:sp>
    <dsp:sp modelId="{3D00C471-63E2-44FE-A74C-15A696F385E3}">
      <dsp:nvSpPr>
        <dsp:cNvPr id="0" name=""/>
        <dsp:cNvSpPr/>
      </dsp:nvSpPr>
      <dsp:spPr>
        <a:xfrm>
          <a:off x="5508110" y="386469"/>
          <a:ext cx="5006206" cy="3003723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Fund distribution timeline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2026-2030 (25% each year)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Distribution is outlined in application with funds primarily distributed to “Transferors” </a:t>
          </a:r>
        </a:p>
      </dsp:txBody>
      <dsp:txXfrm>
        <a:off x="5508110" y="386469"/>
        <a:ext cx="5006206" cy="300372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CBE59-69B3-4AFB-9508-1F755053A0CF}">
      <dsp:nvSpPr>
        <dsp:cNvPr id="0" name=""/>
        <dsp:cNvSpPr/>
      </dsp:nvSpPr>
      <dsp:spPr>
        <a:xfrm>
          <a:off x="0" y="323134"/>
          <a:ext cx="10168127" cy="9906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9160" tIns="354076" rIns="78916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Program Manager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Consultant led bidding process and contract administration</a:t>
          </a:r>
        </a:p>
      </dsp:txBody>
      <dsp:txXfrm>
        <a:off x="0" y="323134"/>
        <a:ext cx="10168127" cy="990675"/>
      </dsp:txXfrm>
    </dsp:sp>
    <dsp:sp modelId="{7A67E570-6478-4800-A86B-1321CD58958A}">
      <dsp:nvSpPr>
        <dsp:cNvPr id="0" name=""/>
        <dsp:cNvSpPr/>
      </dsp:nvSpPr>
      <dsp:spPr>
        <a:xfrm>
          <a:off x="508406" y="72214"/>
          <a:ext cx="7117689" cy="501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9032" tIns="0" rIns="269032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Offset Administrative Costs</a:t>
          </a:r>
        </a:p>
      </dsp:txBody>
      <dsp:txXfrm>
        <a:off x="532904" y="96712"/>
        <a:ext cx="7068693" cy="452844"/>
      </dsp:txXfrm>
    </dsp:sp>
    <dsp:sp modelId="{A1966394-E353-4442-9FB8-416036A06286}">
      <dsp:nvSpPr>
        <dsp:cNvPr id="0" name=""/>
        <dsp:cNvSpPr/>
      </dsp:nvSpPr>
      <dsp:spPr>
        <a:xfrm>
          <a:off x="0" y="1656530"/>
          <a:ext cx="10168127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9160" tIns="354076" rIns="78916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Establishes 5 year goals outlining </a:t>
          </a:r>
          <a:r>
            <a:rPr lang="en-US" sz="1700" kern="1200"/>
            <a:t>priority projects </a:t>
          </a:r>
          <a:r>
            <a:rPr lang="en-US" sz="1700" kern="1200" dirty="0"/>
            <a:t>within each Municipality</a:t>
          </a:r>
        </a:p>
      </dsp:txBody>
      <dsp:txXfrm>
        <a:off x="0" y="1656530"/>
        <a:ext cx="10168127" cy="722925"/>
      </dsp:txXfrm>
    </dsp:sp>
    <dsp:sp modelId="{6CE2D5D8-67A0-460C-AD89-32E669C53C5E}">
      <dsp:nvSpPr>
        <dsp:cNvPr id="0" name=""/>
        <dsp:cNvSpPr/>
      </dsp:nvSpPr>
      <dsp:spPr>
        <a:xfrm>
          <a:off x="508406" y="1405609"/>
          <a:ext cx="7117689" cy="5018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9032" tIns="0" rIns="269032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Pavement Management Report </a:t>
          </a:r>
        </a:p>
      </dsp:txBody>
      <dsp:txXfrm>
        <a:off x="532904" y="1430107"/>
        <a:ext cx="7068693" cy="452844"/>
      </dsp:txXfrm>
    </dsp:sp>
    <dsp:sp modelId="{E20EEC24-1735-4DBB-ADD6-A30B5E965C8F}">
      <dsp:nvSpPr>
        <dsp:cNvPr id="0" name=""/>
        <dsp:cNvSpPr/>
      </dsp:nvSpPr>
      <dsp:spPr>
        <a:xfrm>
          <a:off x="0" y="2722174"/>
          <a:ext cx="10168127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78C655-5F19-402F-B098-4D5DBB954F02}">
      <dsp:nvSpPr>
        <dsp:cNvPr id="0" name=""/>
        <dsp:cNvSpPr/>
      </dsp:nvSpPr>
      <dsp:spPr>
        <a:xfrm>
          <a:off x="508406" y="2471254"/>
          <a:ext cx="7117689" cy="501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9032" tIns="0" rIns="269032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Purchase of Maintenance Equipment</a:t>
          </a:r>
        </a:p>
      </dsp:txBody>
      <dsp:txXfrm>
        <a:off x="532904" y="2495752"/>
        <a:ext cx="7068693" cy="452844"/>
      </dsp:txXfrm>
    </dsp:sp>
    <dsp:sp modelId="{16CB240E-24F7-4B25-A5A7-824038BF1A6A}">
      <dsp:nvSpPr>
        <dsp:cNvPr id="0" name=""/>
        <dsp:cNvSpPr/>
      </dsp:nvSpPr>
      <dsp:spPr>
        <a:xfrm>
          <a:off x="0" y="3493295"/>
          <a:ext cx="10168127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9163EE-3568-4D03-854C-8F61FBD7629A}">
      <dsp:nvSpPr>
        <dsp:cNvPr id="0" name=""/>
        <dsp:cNvSpPr/>
      </dsp:nvSpPr>
      <dsp:spPr>
        <a:xfrm>
          <a:off x="508406" y="3242375"/>
          <a:ext cx="7117689" cy="501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9032" tIns="0" rIns="269032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Training </a:t>
          </a:r>
        </a:p>
      </dsp:txBody>
      <dsp:txXfrm>
        <a:off x="532904" y="3266873"/>
        <a:ext cx="7068693" cy="45284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DBF65-D48E-4F12-B109-3EF3C1F8C93E}">
      <dsp:nvSpPr>
        <dsp:cNvPr id="0" name=""/>
        <dsp:cNvSpPr/>
      </dsp:nvSpPr>
      <dsp:spPr>
        <a:xfrm>
          <a:off x="0" y="1071936"/>
          <a:ext cx="636422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3A14E3-A030-4478-AB2A-BC50835D8CBA}">
      <dsp:nvSpPr>
        <dsp:cNvPr id="0" name=""/>
        <dsp:cNvSpPr/>
      </dsp:nvSpPr>
      <dsp:spPr>
        <a:xfrm>
          <a:off x="318211" y="732456"/>
          <a:ext cx="4454956" cy="678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Start small &amp; Start early</a:t>
          </a:r>
        </a:p>
      </dsp:txBody>
      <dsp:txXfrm>
        <a:off x="351355" y="765600"/>
        <a:ext cx="4388668" cy="612672"/>
      </dsp:txXfrm>
    </dsp:sp>
    <dsp:sp modelId="{6001490F-04CC-48D3-9CAD-E1F2818F1BCE}">
      <dsp:nvSpPr>
        <dsp:cNvPr id="0" name=""/>
        <dsp:cNvSpPr/>
      </dsp:nvSpPr>
      <dsp:spPr>
        <a:xfrm>
          <a:off x="0" y="2115216"/>
          <a:ext cx="636422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4C7946-65C4-4BFD-B42F-12B4F61134ED}">
      <dsp:nvSpPr>
        <dsp:cNvPr id="0" name=""/>
        <dsp:cNvSpPr/>
      </dsp:nvSpPr>
      <dsp:spPr>
        <a:xfrm>
          <a:off x="318211" y="1775736"/>
          <a:ext cx="4454956" cy="6789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Strong leadership matters</a:t>
          </a:r>
        </a:p>
      </dsp:txBody>
      <dsp:txXfrm>
        <a:off x="351355" y="1808880"/>
        <a:ext cx="4388668" cy="612672"/>
      </dsp:txXfrm>
    </dsp:sp>
    <dsp:sp modelId="{F9D3B6D2-82AE-435F-8D5A-F502916E9242}">
      <dsp:nvSpPr>
        <dsp:cNvPr id="0" name=""/>
        <dsp:cNvSpPr/>
      </dsp:nvSpPr>
      <dsp:spPr>
        <a:xfrm>
          <a:off x="0" y="3158496"/>
          <a:ext cx="636422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F25CD-CDB0-4050-837E-1958E7A940C6}">
      <dsp:nvSpPr>
        <dsp:cNvPr id="0" name=""/>
        <dsp:cNvSpPr/>
      </dsp:nvSpPr>
      <dsp:spPr>
        <a:xfrm>
          <a:off x="318211" y="2819016"/>
          <a:ext cx="4454956" cy="6789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Standardization is key</a:t>
          </a:r>
        </a:p>
      </dsp:txBody>
      <dsp:txXfrm>
        <a:off x="351355" y="2852160"/>
        <a:ext cx="4388668" cy="612672"/>
      </dsp:txXfrm>
    </dsp:sp>
    <dsp:sp modelId="{6297B261-1102-4122-83AD-10042871AB54}">
      <dsp:nvSpPr>
        <dsp:cNvPr id="0" name=""/>
        <dsp:cNvSpPr/>
      </dsp:nvSpPr>
      <dsp:spPr>
        <a:xfrm>
          <a:off x="0" y="4201776"/>
          <a:ext cx="636422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C45BCF-9927-44CE-A637-303A7D850982}">
      <dsp:nvSpPr>
        <dsp:cNvPr id="0" name=""/>
        <dsp:cNvSpPr/>
      </dsp:nvSpPr>
      <dsp:spPr>
        <a:xfrm>
          <a:off x="318211" y="3862296"/>
          <a:ext cx="4454956" cy="6789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Communication drives success</a:t>
          </a:r>
        </a:p>
      </dsp:txBody>
      <dsp:txXfrm>
        <a:off x="351355" y="3895440"/>
        <a:ext cx="4388668" cy="61267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0CE98-10EE-4216-9695-CDCF76464540}">
      <dsp:nvSpPr>
        <dsp:cNvPr id="0" name=""/>
        <dsp:cNvSpPr/>
      </dsp:nvSpPr>
      <dsp:spPr>
        <a:xfrm>
          <a:off x="2852249" y="1527319"/>
          <a:ext cx="6255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5524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48608" y="1569759"/>
        <a:ext cx="32806" cy="6561"/>
      </dsp:txXfrm>
    </dsp:sp>
    <dsp:sp modelId="{1A01F48F-4514-4A56-BA9B-BB305797F8EA}">
      <dsp:nvSpPr>
        <dsp:cNvPr id="0" name=""/>
        <dsp:cNvSpPr/>
      </dsp:nvSpPr>
      <dsp:spPr>
        <a:xfrm>
          <a:off x="1336" y="717225"/>
          <a:ext cx="2852713" cy="171162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85" tIns="146729" rIns="139785" bIns="146729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Start with one shared service</a:t>
          </a:r>
        </a:p>
      </dsp:txBody>
      <dsp:txXfrm>
        <a:off x="1336" y="717225"/>
        <a:ext cx="2852713" cy="1711628"/>
      </dsp:txXfrm>
    </dsp:sp>
    <dsp:sp modelId="{84542324-4EF6-4875-B690-19A4F8A6565B}">
      <dsp:nvSpPr>
        <dsp:cNvPr id="0" name=""/>
        <dsp:cNvSpPr/>
      </dsp:nvSpPr>
      <dsp:spPr>
        <a:xfrm>
          <a:off x="1427693" y="2427053"/>
          <a:ext cx="3508837" cy="625524"/>
        </a:xfrm>
        <a:custGeom>
          <a:avLst/>
          <a:gdLst/>
          <a:ahLst/>
          <a:cxnLst/>
          <a:rect l="0" t="0" r="0" b="0"/>
          <a:pathLst>
            <a:path>
              <a:moveTo>
                <a:pt x="3508837" y="0"/>
              </a:moveTo>
              <a:lnTo>
                <a:pt x="3508837" y="329862"/>
              </a:lnTo>
              <a:lnTo>
                <a:pt x="0" y="329862"/>
              </a:lnTo>
              <a:lnTo>
                <a:pt x="0" y="62552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92870" y="2736535"/>
        <a:ext cx="178482" cy="6561"/>
      </dsp:txXfrm>
    </dsp:sp>
    <dsp:sp modelId="{706C6F92-5EAE-4889-90EC-713D40FD620A}">
      <dsp:nvSpPr>
        <dsp:cNvPr id="0" name=""/>
        <dsp:cNvSpPr/>
      </dsp:nvSpPr>
      <dsp:spPr>
        <a:xfrm>
          <a:off x="3510174" y="717225"/>
          <a:ext cx="2852713" cy="17116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85" tIns="146729" rIns="139785" bIns="146729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Build from existing relationships</a:t>
          </a:r>
        </a:p>
      </dsp:txBody>
      <dsp:txXfrm>
        <a:off x="3510174" y="717225"/>
        <a:ext cx="2852713" cy="1711628"/>
      </dsp:txXfrm>
    </dsp:sp>
    <dsp:sp modelId="{95FD5637-4EDD-4D1C-9956-82A3FFE3E5FC}">
      <dsp:nvSpPr>
        <dsp:cNvPr id="0" name=""/>
        <dsp:cNvSpPr/>
      </dsp:nvSpPr>
      <dsp:spPr>
        <a:xfrm>
          <a:off x="2852249" y="3895072"/>
          <a:ext cx="6255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5524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48608" y="3937511"/>
        <a:ext cx="32806" cy="6561"/>
      </dsp:txXfrm>
    </dsp:sp>
    <dsp:sp modelId="{BE3D4865-0DEB-41B3-B44D-EBD89302C7F8}">
      <dsp:nvSpPr>
        <dsp:cNvPr id="0" name=""/>
        <dsp:cNvSpPr/>
      </dsp:nvSpPr>
      <dsp:spPr>
        <a:xfrm>
          <a:off x="1336" y="3084978"/>
          <a:ext cx="2852713" cy="17116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85" tIns="146729" rIns="139785" bIns="146729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Focus on practical wins</a:t>
          </a:r>
        </a:p>
      </dsp:txBody>
      <dsp:txXfrm>
        <a:off x="1336" y="3084978"/>
        <a:ext cx="2852713" cy="1711628"/>
      </dsp:txXfrm>
    </dsp:sp>
    <dsp:sp modelId="{57AA951F-F27A-4320-B5FD-F6D08A021693}">
      <dsp:nvSpPr>
        <dsp:cNvPr id="0" name=""/>
        <dsp:cNvSpPr/>
      </dsp:nvSpPr>
      <dsp:spPr>
        <a:xfrm>
          <a:off x="3510174" y="3084978"/>
          <a:ext cx="2852713" cy="171162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85" tIns="146729" rIns="139785" bIns="146729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Scale over time</a:t>
          </a:r>
        </a:p>
      </dsp:txBody>
      <dsp:txXfrm>
        <a:off x="3510174" y="3084978"/>
        <a:ext cx="2852713" cy="171162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3E1355-2010-4304-B737-312C5828C9F5}">
      <dsp:nvSpPr>
        <dsp:cNvPr id="0" name=""/>
        <dsp:cNvSpPr/>
      </dsp:nvSpPr>
      <dsp:spPr>
        <a:xfrm>
          <a:off x="0" y="3445979"/>
          <a:ext cx="10302621" cy="4522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Find best practices</a:t>
          </a:r>
        </a:p>
      </dsp:txBody>
      <dsp:txXfrm>
        <a:off x="0" y="3445979"/>
        <a:ext cx="10302621" cy="452282"/>
      </dsp:txXfrm>
    </dsp:sp>
    <dsp:sp modelId="{5346EA67-86FF-4187-AD22-0B98BDA560CD}">
      <dsp:nvSpPr>
        <dsp:cNvPr id="0" name=""/>
        <dsp:cNvSpPr/>
      </dsp:nvSpPr>
      <dsp:spPr>
        <a:xfrm rot="10800000">
          <a:off x="0" y="2757152"/>
          <a:ext cx="10302621" cy="695611"/>
        </a:xfrm>
        <a:prstGeom prst="upArrowCallou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Compare bid specifications</a:t>
          </a:r>
        </a:p>
      </dsp:txBody>
      <dsp:txXfrm rot="10800000">
        <a:off x="0" y="2757152"/>
        <a:ext cx="10302621" cy="451987"/>
      </dsp:txXfrm>
    </dsp:sp>
    <dsp:sp modelId="{5B58B6E0-D0D6-4013-9130-F18F03AF6D2A}">
      <dsp:nvSpPr>
        <dsp:cNvPr id="0" name=""/>
        <dsp:cNvSpPr/>
      </dsp:nvSpPr>
      <dsp:spPr>
        <a:xfrm rot="10800000">
          <a:off x="0" y="2068325"/>
          <a:ext cx="10302621" cy="695611"/>
        </a:xfrm>
        <a:prstGeom prst="upArrowCallou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Confirm champion community for each project </a:t>
          </a:r>
        </a:p>
      </dsp:txBody>
      <dsp:txXfrm rot="10800000">
        <a:off x="0" y="2068325"/>
        <a:ext cx="10302621" cy="451987"/>
      </dsp:txXfrm>
    </dsp:sp>
    <dsp:sp modelId="{13B0D46D-C8D4-4F7A-BDB4-EC2F148DF287}">
      <dsp:nvSpPr>
        <dsp:cNvPr id="0" name=""/>
        <dsp:cNvSpPr/>
      </dsp:nvSpPr>
      <dsp:spPr>
        <a:xfrm rot="10800000">
          <a:off x="0" y="1379498"/>
          <a:ext cx="10302621" cy="695611"/>
        </a:xfrm>
        <a:prstGeom prst="upArrowCallou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Form discipline-specific committees</a:t>
          </a:r>
        </a:p>
      </dsp:txBody>
      <dsp:txXfrm rot="10800000">
        <a:off x="0" y="1379498"/>
        <a:ext cx="10302621" cy="451987"/>
      </dsp:txXfrm>
    </dsp:sp>
    <dsp:sp modelId="{A24DDFCC-A0CB-456B-A2A1-6CBE08A86A19}">
      <dsp:nvSpPr>
        <dsp:cNvPr id="0" name=""/>
        <dsp:cNvSpPr/>
      </dsp:nvSpPr>
      <dsp:spPr>
        <a:xfrm rot="10800000">
          <a:off x="0" y="690671"/>
          <a:ext cx="10302621" cy="695611"/>
        </a:xfrm>
        <a:prstGeom prst="upArrowCallou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Identify common opportunities</a:t>
          </a:r>
        </a:p>
      </dsp:txBody>
      <dsp:txXfrm rot="10800000">
        <a:off x="0" y="690671"/>
        <a:ext cx="10302621" cy="451987"/>
      </dsp:txXfrm>
    </dsp:sp>
    <dsp:sp modelId="{B27C5D00-715D-45BF-AF20-CFB5A35DD555}">
      <dsp:nvSpPr>
        <dsp:cNvPr id="0" name=""/>
        <dsp:cNvSpPr/>
      </dsp:nvSpPr>
      <dsp:spPr>
        <a:xfrm rot="10800000">
          <a:off x="0" y="1844"/>
          <a:ext cx="10302621" cy="695611"/>
        </a:xfrm>
        <a:prstGeom prst="upArrowCallou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Reach out to nearby communities</a:t>
          </a:r>
          <a:endParaRPr lang="en-US" sz="1500" kern="1200" dirty="0"/>
        </a:p>
      </dsp:txBody>
      <dsp:txXfrm rot="10800000">
        <a:off x="0" y="1844"/>
        <a:ext cx="10302621" cy="4519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BD0BC6-FFDD-4B43-8F83-2E89055F4139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CFDA12-BDED-4738-ABF8-FB818175EE2B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DFEC59-1132-49DA-A158-BDBCEF528713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Rising costs + limited staff capacity</a:t>
          </a:r>
        </a:p>
      </dsp:txBody>
      <dsp:txXfrm>
        <a:off x="1339618" y="2288"/>
        <a:ext cx="5024605" cy="1159843"/>
      </dsp:txXfrm>
    </dsp:sp>
    <dsp:sp modelId="{0BC30968-03B0-4BCD-A3E5-8F6215313DEC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306380-DB6F-4C6B-BEC9-2BADE6AE0647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3274E-813E-4A93-A805-8DCE49376645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Increasing infrastructure demands</a:t>
          </a:r>
        </a:p>
      </dsp:txBody>
      <dsp:txXfrm>
        <a:off x="1339618" y="1452092"/>
        <a:ext cx="5024605" cy="1159843"/>
      </dsp:txXfrm>
    </dsp:sp>
    <dsp:sp modelId="{EB72945A-AE8D-4AF3-ADF7-9446A6176378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F71006-A989-4A23-B65E-E6ED9D7A775D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69AC7-FDF8-43DD-9B85-C168E14EA8D0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Need for more efficient service delivery</a:t>
          </a:r>
        </a:p>
      </dsp:txBody>
      <dsp:txXfrm>
        <a:off x="1339618" y="2901896"/>
        <a:ext cx="5024605" cy="1159843"/>
      </dsp:txXfrm>
    </dsp:sp>
    <dsp:sp modelId="{5C31F2F5-9335-4644-A7B7-0F6B46FBB0F8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AA1420-422E-49F6-9399-529B0D469A4A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A03C5-7D74-4D94-B4E9-E73DA22CCC52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Regional collaboration became necessary</a:t>
          </a:r>
        </a:p>
      </dsp:txBody>
      <dsp:txXfrm>
        <a:off x="1339618" y="4351700"/>
        <a:ext cx="5024605" cy="11598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27181-42BE-4609-BFF1-219466C900C4}">
      <dsp:nvSpPr>
        <dsp:cNvPr id="0" name=""/>
        <dsp:cNvSpPr/>
      </dsp:nvSpPr>
      <dsp:spPr>
        <a:xfrm>
          <a:off x="1321013" y="108046"/>
          <a:ext cx="1272011" cy="127201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B66DD4-8022-4954-AF9C-36FCC4651E7B}">
      <dsp:nvSpPr>
        <dsp:cNvPr id="0" name=""/>
        <dsp:cNvSpPr/>
      </dsp:nvSpPr>
      <dsp:spPr>
        <a:xfrm>
          <a:off x="1592098" y="379131"/>
          <a:ext cx="729842" cy="7298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D6F68-C3E8-47FE-85F6-C7DF860B60FB}">
      <dsp:nvSpPr>
        <dsp:cNvPr id="0" name=""/>
        <dsp:cNvSpPr/>
      </dsp:nvSpPr>
      <dsp:spPr>
        <a:xfrm>
          <a:off x="914387" y="1776258"/>
          <a:ext cx="20852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Conversations between neighboring communities</a:t>
          </a:r>
        </a:p>
      </dsp:txBody>
      <dsp:txXfrm>
        <a:off x="914387" y="1776258"/>
        <a:ext cx="2085264" cy="720000"/>
      </dsp:txXfrm>
    </dsp:sp>
    <dsp:sp modelId="{F496C736-E863-49F3-BC13-F2A340FA68F5}">
      <dsp:nvSpPr>
        <dsp:cNvPr id="0" name=""/>
        <dsp:cNvSpPr/>
      </dsp:nvSpPr>
      <dsp:spPr>
        <a:xfrm>
          <a:off x="3771199" y="108046"/>
          <a:ext cx="1272011" cy="127201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F0041F-EB0E-4EBB-9AA6-2FE5822833B1}">
      <dsp:nvSpPr>
        <dsp:cNvPr id="0" name=""/>
        <dsp:cNvSpPr/>
      </dsp:nvSpPr>
      <dsp:spPr>
        <a:xfrm>
          <a:off x="4042283" y="379131"/>
          <a:ext cx="729842" cy="7298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2C1112-F507-4C26-8722-849CE832CB71}">
      <dsp:nvSpPr>
        <dsp:cNvPr id="0" name=""/>
        <dsp:cNvSpPr/>
      </dsp:nvSpPr>
      <dsp:spPr>
        <a:xfrm>
          <a:off x="3364572" y="1776258"/>
          <a:ext cx="20852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Shared challenges identified quickly</a:t>
          </a:r>
        </a:p>
      </dsp:txBody>
      <dsp:txXfrm>
        <a:off x="3364572" y="1776258"/>
        <a:ext cx="2085264" cy="720000"/>
      </dsp:txXfrm>
    </dsp:sp>
    <dsp:sp modelId="{5D556ED6-10A5-40DC-A124-20576E1F0FFC}">
      <dsp:nvSpPr>
        <dsp:cNvPr id="0" name=""/>
        <dsp:cNvSpPr/>
      </dsp:nvSpPr>
      <dsp:spPr>
        <a:xfrm>
          <a:off x="1321013" y="3017574"/>
          <a:ext cx="1272011" cy="127201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39396A-7ED9-4105-8294-5F8FE55499A5}">
      <dsp:nvSpPr>
        <dsp:cNvPr id="0" name=""/>
        <dsp:cNvSpPr/>
      </dsp:nvSpPr>
      <dsp:spPr>
        <a:xfrm>
          <a:off x="1592098" y="3288658"/>
          <a:ext cx="729842" cy="7298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E64178-3EC0-436E-9B4D-1521B35826E1}">
      <dsp:nvSpPr>
        <dsp:cNvPr id="0" name=""/>
        <dsp:cNvSpPr/>
      </dsp:nvSpPr>
      <dsp:spPr>
        <a:xfrm>
          <a:off x="914387" y="4685785"/>
          <a:ext cx="20852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Informal coordination evolved into formal planning</a:t>
          </a:r>
        </a:p>
      </dsp:txBody>
      <dsp:txXfrm>
        <a:off x="914387" y="4685785"/>
        <a:ext cx="2085264" cy="720000"/>
      </dsp:txXfrm>
    </dsp:sp>
    <dsp:sp modelId="{4F430D07-FB3E-4E4D-AE6F-9C97D1FCC12D}">
      <dsp:nvSpPr>
        <dsp:cNvPr id="0" name=""/>
        <dsp:cNvSpPr/>
      </dsp:nvSpPr>
      <dsp:spPr>
        <a:xfrm>
          <a:off x="3771199" y="3017574"/>
          <a:ext cx="1272011" cy="127201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F3B8F8-0B61-4346-B03C-EBBD9BB8910B}">
      <dsp:nvSpPr>
        <dsp:cNvPr id="0" name=""/>
        <dsp:cNvSpPr/>
      </dsp:nvSpPr>
      <dsp:spPr>
        <a:xfrm>
          <a:off x="4042283" y="3288658"/>
          <a:ext cx="729842" cy="7298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40CDEB-9AED-4236-9D53-3EC35A2F99D7}">
      <dsp:nvSpPr>
        <dsp:cNvPr id="0" name=""/>
        <dsp:cNvSpPr/>
      </dsp:nvSpPr>
      <dsp:spPr>
        <a:xfrm>
          <a:off x="3364572" y="4685785"/>
          <a:ext cx="20852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Leadership alignment drove momentum</a:t>
          </a:r>
        </a:p>
      </dsp:txBody>
      <dsp:txXfrm>
        <a:off x="3364572" y="4685785"/>
        <a:ext cx="2085264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82AE26-883D-4EAB-9AB2-8C6C881CD125}">
      <dsp:nvSpPr>
        <dsp:cNvPr id="0" name=""/>
        <dsp:cNvSpPr/>
      </dsp:nvSpPr>
      <dsp:spPr>
        <a:xfrm>
          <a:off x="499179" y="262"/>
          <a:ext cx="1539863" cy="9239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Crack Sealing</a:t>
          </a:r>
          <a:endParaRPr lang="en-US" sz="1400" kern="1200" dirty="0"/>
        </a:p>
      </dsp:txBody>
      <dsp:txXfrm>
        <a:off x="499179" y="262"/>
        <a:ext cx="1539863" cy="923918"/>
      </dsp:txXfrm>
    </dsp:sp>
    <dsp:sp modelId="{895ABE33-D636-4ACE-B840-938C9A337EF2}">
      <dsp:nvSpPr>
        <dsp:cNvPr id="0" name=""/>
        <dsp:cNvSpPr/>
      </dsp:nvSpPr>
      <dsp:spPr>
        <a:xfrm>
          <a:off x="2193028" y="262"/>
          <a:ext cx="1539863" cy="923918"/>
        </a:xfrm>
        <a:prstGeom prst="rect">
          <a:avLst/>
        </a:prstGeom>
        <a:solidFill>
          <a:schemeClr val="accent2">
            <a:hueOff val="280157"/>
            <a:satOff val="-804"/>
            <a:lumOff val="-12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Resurfacing</a:t>
          </a:r>
        </a:p>
      </dsp:txBody>
      <dsp:txXfrm>
        <a:off x="2193028" y="262"/>
        <a:ext cx="1539863" cy="923918"/>
      </dsp:txXfrm>
    </dsp:sp>
    <dsp:sp modelId="{9ED76198-AF48-4BA6-BFC7-10B95F05D3B7}">
      <dsp:nvSpPr>
        <dsp:cNvPr id="0" name=""/>
        <dsp:cNvSpPr/>
      </dsp:nvSpPr>
      <dsp:spPr>
        <a:xfrm>
          <a:off x="3886878" y="262"/>
          <a:ext cx="1539863" cy="923918"/>
        </a:xfrm>
        <a:prstGeom prst="rect">
          <a:avLst/>
        </a:prstGeom>
        <a:solidFill>
          <a:schemeClr val="accent2">
            <a:hueOff val="560314"/>
            <a:satOff val="-1608"/>
            <a:lumOff val="-257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Tree Trimming</a:t>
          </a:r>
        </a:p>
      </dsp:txBody>
      <dsp:txXfrm>
        <a:off x="3886878" y="262"/>
        <a:ext cx="1539863" cy="923918"/>
      </dsp:txXfrm>
    </dsp:sp>
    <dsp:sp modelId="{6E3ACEF2-F7E0-4D4B-9F3F-102C1C468D15}">
      <dsp:nvSpPr>
        <dsp:cNvPr id="0" name=""/>
        <dsp:cNvSpPr/>
      </dsp:nvSpPr>
      <dsp:spPr>
        <a:xfrm>
          <a:off x="5580728" y="262"/>
          <a:ext cx="1539863" cy="923918"/>
        </a:xfrm>
        <a:prstGeom prst="rect">
          <a:avLst/>
        </a:prstGeom>
        <a:solidFill>
          <a:schemeClr val="accent2">
            <a:hueOff val="840471"/>
            <a:satOff val="-2412"/>
            <a:lumOff val="-386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Concrete</a:t>
          </a:r>
        </a:p>
      </dsp:txBody>
      <dsp:txXfrm>
        <a:off x="5580728" y="262"/>
        <a:ext cx="1539863" cy="923918"/>
      </dsp:txXfrm>
    </dsp:sp>
    <dsp:sp modelId="{F31E69A7-35D2-476E-A31B-55A8AB9B590D}">
      <dsp:nvSpPr>
        <dsp:cNvPr id="0" name=""/>
        <dsp:cNvSpPr/>
      </dsp:nvSpPr>
      <dsp:spPr>
        <a:xfrm>
          <a:off x="7274578" y="262"/>
          <a:ext cx="1539863" cy="923918"/>
        </a:xfrm>
        <a:prstGeom prst="rect">
          <a:avLst/>
        </a:prstGeom>
        <a:solidFill>
          <a:schemeClr val="accent2">
            <a:hueOff val="1120628"/>
            <a:satOff val="-3216"/>
            <a:lumOff val="-514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Sewer Lining</a:t>
          </a:r>
        </a:p>
      </dsp:txBody>
      <dsp:txXfrm>
        <a:off x="7274578" y="262"/>
        <a:ext cx="1539863" cy="923918"/>
      </dsp:txXfrm>
    </dsp:sp>
    <dsp:sp modelId="{37E1180A-2F1D-4C67-B0B2-722A0818BC55}">
      <dsp:nvSpPr>
        <dsp:cNvPr id="0" name=""/>
        <dsp:cNvSpPr/>
      </dsp:nvSpPr>
      <dsp:spPr>
        <a:xfrm>
          <a:off x="8968428" y="262"/>
          <a:ext cx="1539863" cy="923918"/>
        </a:xfrm>
        <a:prstGeom prst="rect">
          <a:avLst/>
        </a:prstGeom>
        <a:solidFill>
          <a:schemeClr val="accent2">
            <a:hueOff val="1400786"/>
            <a:satOff val="-4020"/>
            <a:lumOff val="-64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Leak Detection</a:t>
          </a:r>
        </a:p>
      </dsp:txBody>
      <dsp:txXfrm>
        <a:off x="8968428" y="262"/>
        <a:ext cx="1539863" cy="923918"/>
      </dsp:txXfrm>
    </dsp:sp>
    <dsp:sp modelId="{4AC01FD6-5AEB-4DDC-B603-4BB5B4243DE6}">
      <dsp:nvSpPr>
        <dsp:cNvPr id="0" name=""/>
        <dsp:cNvSpPr/>
      </dsp:nvSpPr>
      <dsp:spPr>
        <a:xfrm>
          <a:off x="499179" y="1078167"/>
          <a:ext cx="1539863" cy="923918"/>
        </a:xfrm>
        <a:prstGeom prst="rect">
          <a:avLst/>
        </a:prstGeom>
        <a:solidFill>
          <a:schemeClr val="accent2">
            <a:hueOff val="1680943"/>
            <a:satOff val="-4824"/>
            <a:lumOff val="-772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Hydrant Painting</a:t>
          </a:r>
        </a:p>
      </dsp:txBody>
      <dsp:txXfrm>
        <a:off x="499179" y="1078167"/>
        <a:ext cx="1539863" cy="923918"/>
      </dsp:txXfrm>
    </dsp:sp>
    <dsp:sp modelId="{27039862-3B04-40F4-BCFF-259F61FD4F1F}">
      <dsp:nvSpPr>
        <dsp:cNvPr id="0" name=""/>
        <dsp:cNvSpPr/>
      </dsp:nvSpPr>
      <dsp:spPr>
        <a:xfrm>
          <a:off x="2193028" y="1078167"/>
          <a:ext cx="1539863" cy="923918"/>
        </a:xfrm>
        <a:prstGeom prst="rect">
          <a:avLst/>
        </a:prstGeom>
        <a:solidFill>
          <a:schemeClr val="accent2">
            <a:hueOff val="1961100"/>
            <a:satOff val="-5628"/>
            <a:lumOff val="-901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Sewer Televising </a:t>
          </a:r>
        </a:p>
      </dsp:txBody>
      <dsp:txXfrm>
        <a:off x="2193028" y="1078167"/>
        <a:ext cx="1539863" cy="923918"/>
      </dsp:txXfrm>
    </dsp:sp>
    <dsp:sp modelId="{7ED99119-4917-483C-BFDB-FD3C1807B5DC}">
      <dsp:nvSpPr>
        <dsp:cNvPr id="0" name=""/>
        <dsp:cNvSpPr/>
      </dsp:nvSpPr>
      <dsp:spPr>
        <a:xfrm>
          <a:off x="3886878" y="1078167"/>
          <a:ext cx="1539863" cy="923918"/>
        </a:xfrm>
        <a:prstGeom prst="rect">
          <a:avLst/>
        </a:prstGeom>
        <a:solidFill>
          <a:schemeClr val="accent2">
            <a:hueOff val="2241257"/>
            <a:satOff val="-6432"/>
            <a:lumOff val="-1029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Contractor Assistance</a:t>
          </a:r>
        </a:p>
      </dsp:txBody>
      <dsp:txXfrm>
        <a:off x="3886878" y="1078167"/>
        <a:ext cx="1539863" cy="923918"/>
      </dsp:txXfrm>
    </dsp:sp>
    <dsp:sp modelId="{EDB4DAB7-7D15-4338-8E0F-1834E75FF2FE}">
      <dsp:nvSpPr>
        <dsp:cNvPr id="0" name=""/>
        <dsp:cNvSpPr/>
      </dsp:nvSpPr>
      <dsp:spPr>
        <a:xfrm>
          <a:off x="5580728" y="1078167"/>
          <a:ext cx="1539863" cy="923918"/>
        </a:xfrm>
        <a:prstGeom prst="rect">
          <a:avLst/>
        </a:prstGeom>
        <a:solidFill>
          <a:schemeClr val="accent2">
            <a:hueOff val="2521414"/>
            <a:satOff val="-7236"/>
            <a:lumOff val="-1158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Cold Patch</a:t>
          </a:r>
        </a:p>
      </dsp:txBody>
      <dsp:txXfrm>
        <a:off x="5580728" y="1078167"/>
        <a:ext cx="1539863" cy="923918"/>
      </dsp:txXfrm>
    </dsp:sp>
    <dsp:sp modelId="{2ECB3F04-C7E0-40A0-BA81-A450191FCAC0}">
      <dsp:nvSpPr>
        <dsp:cNvPr id="0" name=""/>
        <dsp:cNvSpPr/>
      </dsp:nvSpPr>
      <dsp:spPr>
        <a:xfrm>
          <a:off x="7274578" y="1078167"/>
          <a:ext cx="1539863" cy="923918"/>
        </a:xfrm>
        <a:prstGeom prst="rect">
          <a:avLst/>
        </a:prstGeom>
        <a:solidFill>
          <a:schemeClr val="accent2">
            <a:hueOff val="2801571"/>
            <a:satOff val="-8040"/>
            <a:lumOff val="-1287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Hauling/Delivery</a:t>
          </a:r>
        </a:p>
      </dsp:txBody>
      <dsp:txXfrm>
        <a:off x="7274578" y="1078167"/>
        <a:ext cx="1539863" cy="923918"/>
      </dsp:txXfrm>
    </dsp:sp>
    <dsp:sp modelId="{4A9D2CC0-612F-419A-B696-896F390AF1DA}">
      <dsp:nvSpPr>
        <dsp:cNvPr id="0" name=""/>
        <dsp:cNvSpPr/>
      </dsp:nvSpPr>
      <dsp:spPr>
        <a:xfrm>
          <a:off x="8968428" y="1078167"/>
          <a:ext cx="1539863" cy="923918"/>
        </a:xfrm>
        <a:prstGeom prst="rect">
          <a:avLst/>
        </a:prstGeom>
        <a:solidFill>
          <a:schemeClr val="accent2">
            <a:hueOff val="3081728"/>
            <a:satOff val="-8844"/>
            <a:lumOff val="-141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Pavement Marking</a:t>
          </a:r>
        </a:p>
      </dsp:txBody>
      <dsp:txXfrm>
        <a:off x="8968428" y="1078167"/>
        <a:ext cx="1539863" cy="923918"/>
      </dsp:txXfrm>
    </dsp:sp>
    <dsp:sp modelId="{0A1DA621-C80B-4152-8315-7912EDC8D23B}">
      <dsp:nvSpPr>
        <dsp:cNvPr id="0" name=""/>
        <dsp:cNvSpPr/>
      </dsp:nvSpPr>
      <dsp:spPr>
        <a:xfrm>
          <a:off x="499179" y="2156071"/>
          <a:ext cx="1539863" cy="923918"/>
        </a:xfrm>
        <a:prstGeom prst="rect">
          <a:avLst/>
        </a:prstGeom>
        <a:solidFill>
          <a:schemeClr val="accent2">
            <a:hueOff val="3361885"/>
            <a:satOff val="-9649"/>
            <a:lumOff val="-1544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Janitorial Services</a:t>
          </a:r>
        </a:p>
      </dsp:txBody>
      <dsp:txXfrm>
        <a:off x="499179" y="2156071"/>
        <a:ext cx="1539863" cy="923918"/>
      </dsp:txXfrm>
    </dsp:sp>
    <dsp:sp modelId="{9128EECE-4F0B-4D61-AE7C-B962B6BFE171}">
      <dsp:nvSpPr>
        <dsp:cNvPr id="0" name=""/>
        <dsp:cNvSpPr/>
      </dsp:nvSpPr>
      <dsp:spPr>
        <a:xfrm>
          <a:off x="2193028" y="2156071"/>
          <a:ext cx="1539863" cy="923918"/>
        </a:xfrm>
        <a:prstGeom prst="rect">
          <a:avLst/>
        </a:prstGeom>
        <a:solidFill>
          <a:schemeClr val="accent2">
            <a:hueOff val="3642042"/>
            <a:satOff val="-10453"/>
            <a:lumOff val="-1673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Bridge Inspections</a:t>
          </a:r>
        </a:p>
      </dsp:txBody>
      <dsp:txXfrm>
        <a:off x="2193028" y="2156071"/>
        <a:ext cx="1539863" cy="923918"/>
      </dsp:txXfrm>
    </dsp:sp>
    <dsp:sp modelId="{ED0CB43C-6CF4-4FA5-A271-6A8E6C5B4A60}">
      <dsp:nvSpPr>
        <dsp:cNvPr id="0" name=""/>
        <dsp:cNvSpPr/>
      </dsp:nvSpPr>
      <dsp:spPr>
        <a:xfrm>
          <a:off x="3886878" y="2156071"/>
          <a:ext cx="1539863" cy="923918"/>
        </a:xfrm>
        <a:prstGeom prst="rect">
          <a:avLst/>
        </a:prstGeom>
        <a:solidFill>
          <a:schemeClr val="accent2">
            <a:hueOff val="3922200"/>
            <a:satOff val="-11257"/>
            <a:lumOff val="-1802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Municipal Auditing</a:t>
          </a:r>
        </a:p>
      </dsp:txBody>
      <dsp:txXfrm>
        <a:off x="3886878" y="2156071"/>
        <a:ext cx="1539863" cy="923918"/>
      </dsp:txXfrm>
    </dsp:sp>
    <dsp:sp modelId="{17AD264B-CD76-46BA-BB04-C0D4E88A1CD8}">
      <dsp:nvSpPr>
        <dsp:cNvPr id="0" name=""/>
        <dsp:cNvSpPr/>
      </dsp:nvSpPr>
      <dsp:spPr>
        <a:xfrm>
          <a:off x="5580728" y="2156071"/>
          <a:ext cx="1539863" cy="923918"/>
        </a:xfrm>
        <a:prstGeom prst="rect">
          <a:avLst/>
        </a:prstGeom>
        <a:solidFill>
          <a:schemeClr val="accent2">
            <a:hueOff val="4202357"/>
            <a:satOff val="-12061"/>
            <a:lumOff val="-1931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Street Sweeping</a:t>
          </a:r>
        </a:p>
      </dsp:txBody>
      <dsp:txXfrm>
        <a:off x="5580728" y="2156071"/>
        <a:ext cx="1539863" cy="923918"/>
      </dsp:txXfrm>
    </dsp:sp>
    <dsp:sp modelId="{48C83D8B-E092-4840-B3A7-E47576206434}">
      <dsp:nvSpPr>
        <dsp:cNvPr id="0" name=""/>
        <dsp:cNvSpPr/>
      </dsp:nvSpPr>
      <dsp:spPr>
        <a:xfrm>
          <a:off x="7274578" y="2156071"/>
          <a:ext cx="1539863" cy="923918"/>
        </a:xfrm>
        <a:prstGeom prst="rect">
          <a:avLst/>
        </a:prstGeom>
        <a:solidFill>
          <a:schemeClr val="accent2">
            <a:hueOff val="4482514"/>
            <a:satOff val="-12865"/>
            <a:lumOff val="-2059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Tree Maintenance</a:t>
          </a:r>
        </a:p>
      </dsp:txBody>
      <dsp:txXfrm>
        <a:off x="7274578" y="2156071"/>
        <a:ext cx="1539863" cy="923918"/>
      </dsp:txXfrm>
    </dsp:sp>
    <dsp:sp modelId="{F01500A0-08CE-4AB6-B11B-42E0D4960A12}">
      <dsp:nvSpPr>
        <dsp:cNvPr id="0" name=""/>
        <dsp:cNvSpPr/>
      </dsp:nvSpPr>
      <dsp:spPr>
        <a:xfrm>
          <a:off x="8968428" y="2156071"/>
          <a:ext cx="1539863" cy="923918"/>
        </a:xfrm>
        <a:prstGeom prst="rect">
          <a:avLst/>
        </a:prstGeom>
        <a:solidFill>
          <a:schemeClr val="accent2">
            <a:hueOff val="4762671"/>
            <a:satOff val="-13669"/>
            <a:lumOff val="-2188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Generator Maintenance</a:t>
          </a:r>
        </a:p>
      </dsp:txBody>
      <dsp:txXfrm>
        <a:off x="8968428" y="2156071"/>
        <a:ext cx="1539863" cy="923918"/>
      </dsp:txXfrm>
    </dsp:sp>
    <dsp:sp modelId="{A0F50B22-20DF-46DF-AD83-0C47FF0F446A}">
      <dsp:nvSpPr>
        <dsp:cNvPr id="0" name=""/>
        <dsp:cNvSpPr/>
      </dsp:nvSpPr>
      <dsp:spPr>
        <a:xfrm>
          <a:off x="499179" y="3233976"/>
          <a:ext cx="1539863" cy="923918"/>
        </a:xfrm>
        <a:prstGeom prst="rect">
          <a:avLst/>
        </a:prstGeom>
        <a:solidFill>
          <a:schemeClr val="accent2">
            <a:hueOff val="5042828"/>
            <a:satOff val="-14473"/>
            <a:lumOff val="-2317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Asphalt Patching</a:t>
          </a:r>
        </a:p>
      </dsp:txBody>
      <dsp:txXfrm>
        <a:off x="499179" y="3233976"/>
        <a:ext cx="1539863" cy="923918"/>
      </dsp:txXfrm>
    </dsp:sp>
    <dsp:sp modelId="{EA6C89E0-A4F4-4880-A2B2-A1247234D39C}">
      <dsp:nvSpPr>
        <dsp:cNvPr id="0" name=""/>
        <dsp:cNvSpPr/>
      </dsp:nvSpPr>
      <dsp:spPr>
        <a:xfrm>
          <a:off x="2193028" y="3233976"/>
          <a:ext cx="1539863" cy="923918"/>
        </a:xfrm>
        <a:prstGeom prst="rect">
          <a:avLst/>
        </a:prstGeom>
        <a:solidFill>
          <a:schemeClr val="accent2">
            <a:hueOff val="5322985"/>
            <a:satOff val="-15277"/>
            <a:lumOff val="-244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Cross Connection Control</a:t>
          </a:r>
        </a:p>
      </dsp:txBody>
      <dsp:txXfrm>
        <a:off x="2193028" y="3233976"/>
        <a:ext cx="1539863" cy="923918"/>
      </dsp:txXfrm>
    </dsp:sp>
    <dsp:sp modelId="{F5F98BBB-7C46-4660-BAA6-5FC9636A2802}">
      <dsp:nvSpPr>
        <dsp:cNvPr id="0" name=""/>
        <dsp:cNvSpPr/>
      </dsp:nvSpPr>
      <dsp:spPr>
        <a:xfrm>
          <a:off x="3886878" y="3233976"/>
          <a:ext cx="1539863" cy="923918"/>
        </a:xfrm>
        <a:prstGeom prst="rect">
          <a:avLst/>
        </a:prstGeom>
        <a:solidFill>
          <a:schemeClr val="accent2">
            <a:hueOff val="5603142"/>
            <a:satOff val="-16081"/>
            <a:lumOff val="-2574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Inspectional Services</a:t>
          </a:r>
        </a:p>
      </dsp:txBody>
      <dsp:txXfrm>
        <a:off x="3886878" y="3233976"/>
        <a:ext cx="1539863" cy="923918"/>
      </dsp:txXfrm>
    </dsp:sp>
    <dsp:sp modelId="{B2B510AF-832E-4B1E-809A-2BB76A243FA1}">
      <dsp:nvSpPr>
        <dsp:cNvPr id="0" name=""/>
        <dsp:cNvSpPr/>
      </dsp:nvSpPr>
      <dsp:spPr>
        <a:xfrm>
          <a:off x="5580728" y="3233976"/>
          <a:ext cx="1539863" cy="923918"/>
        </a:xfrm>
        <a:prstGeom prst="rect">
          <a:avLst/>
        </a:prstGeom>
        <a:solidFill>
          <a:schemeClr val="accent2">
            <a:hueOff val="5883300"/>
            <a:satOff val="-16885"/>
            <a:lumOff val="-2703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Rock Salt</a:t>
          </a:r>
        </a:p>
      </dsp:txBody>
      <dsp:txXfrm>
        <a:off x="5580728" y="3233976"/>
        <a:ext cx="1539863" cy="923918"/>
      </dsp:txXfrm>
    </dsp:sp>
    <dsp:sp modelId="{575720BB-5F75-45EB-9DC8-0F70DE881F77}">
      <dsp:nvSpPr>
        <dsp:cNvPr id="0" name=""/>
        <dsp:cNvSpPr/>
      </dsp:nvSpPr>
      <dsp:spPr>
        <a:xfrm>
          <a:off x="7274578" y="3233976"/>
          <a:ext cx="1539863" cy="923918"/>
        </a:xfrm>
        <a:prstGeom prst="rect">
          <a:avLst/>
        </a:prstGeom>
        <a:solidFill>
          <a:schemeClr val="accent2">
            <a:hueOff val="6163457"/>
            <a:satOff val="-17689"/>
            <a:lumOff val="-283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Information Technology Services</a:t>
          </a:r>
        </a:p>
      </dsp:txBody>
      <dsp:txXfrm>
        <a:off x="7274578" y="3233976"/>
        <a:ext cx="1539863" cy="923918"/>
      </dsp:txXfrm>
    </dsp:sp>
    <dsp:sp modelId="{40195538-C172-492D-99A4-71355F23A316}">
      <dsp:nvSpPr>
        <dsp:cNvPr id="0" name=""/>
        <dsp:cNvSpPr/>
      </dsp:nvSpPr>
      <dsp:spPr>
        <a:xfrm>
          <a:off x="8968428" y="3233976"/>
          <a:ext cx="1539863" cy="923918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Auditing Services</a:t>
          </a:r>
        </a:p>
      </dsp:txBody>
      <dsp:txXfrm>
        <a:off x="8968428" y="3233976"/>
        <a:ext cx="1539863" cy="9239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3A5895-9AF5-4B25-BAC5-DF57999DE414}">
      <dsp:nvSpPr>
        <dsp:cNvPr id="0" name=""/>
        <dsp:cNvSpPr/>
      </dsp:nvSpPr>
      <dsp:spPr>
        <a:xfrm>
          <a:off x="0" y="316898"/>
          <a:ext cx="10515600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95732" rIns="816127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The consortium unifies multiple municipalities to reduce costs and improve service quality through collaboration.</a:t>
          </a:r>
        </a:p>
      </dsp:txBody>
      <dsp:txXfrm>
        <a:off x="0" y="316898"/>
        <a:ext cx="10515600" cy="1077300"/>
      </dsp:txXfrm>
    </dsp:sp>
    <dsp:sp modelId="{900BD8D0-C8BC-4719-8B9F-9195A6456622}">
      <dsp:nvSpPr>
        <dsp:cNvPr id="0" name=""/>
        <dsp:cNvSpPr/>
      </dsp:nvSpPr>
      <dsp:spPr>
        <a:xfrm>
          <a:off x="525780" y="36458"/>
          <a:ext cx="7360920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Collaborative Framework</a:t>
          </a:r>
        </a:p>
      </dsp:txBody>
      <dsp:txXfrm>
        <a:off x="553160" y="63838"/>
        <a:ext cx="7306160" cy="506120"/>
      </dsp:txXfrm>
    </dsp:sp>
    <dsp:sp modelId="{37529BBC-8982-4098-99B6-A1ABC63E4E69}">
      <dsp:nvSpPr>
        <dsp:cNvPr id="0" name=""/>
        <dsp:cNvSpPr/>
      </dsp:nvSpPr>
      <dsp:spPr>
        <a:xfrm>
          <a:off x="0" y="1777239"/>
          <a:ext cx="10515600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95732" rIns="816127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Consolidated procurement and contract management leverage economies of scale and enhance vendor competitiveness.</a:t>
          </a:r>
        </a:p>
      </dsp:txBody>
      <dsp:txXfrm>
        <a:off x="0" y="1777239"/>
        <a:ext cx="10515600" cy="1077300"/>
      </dsp:txXfrm>
    </dsp:sp>
    <dsp:sp modelId="{D48F8AF4-A038-413B-B40D-1EB21CE2F57C}">
      <dsp:nvSpPr>
        <dsp:cNvPr id="0" name=""/>
        <dsp:cNvSpPr/>
      </dsp:nvSpPr>
      <dsp:spPr>
        <a:xfrm>
          <a:off x="525780" y="1496799"/>
          <a:ext cx="7360920" cy="560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Economies of Scale</a:t>
          </a:r>
        </a:p>
      </dsp:txBody>
      <dsp:txXfrm>
        <a:off x="553160" y="1524179"/>
        <a:ext cx="7306160" cy="506120"/>
      </dsp:txXfrm>
    </dsp:sp>
    <dsp:sp modelId="{2F74B6AD-9E45-4745-AD55-366144AF2162}">
      <dsp:nvSpPr>
        <dsp:cNvPr id="0" name=""/>
        <dsp:cNvSpPr/>
      </dsp:nvSpPr>
      <dsp:spPr>
        <a:xfrm>
          <a:off x="0" y="3237579"/>
          <a:ext cx="10515600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95732" rIns="816127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Shared administration and standardized practices foster regional cooperation and long-term cost efficiency.</a:t>
          </a:r>
        </a:p>
      </dsp:txBody>
      <dsp:txXfrm>
        <a:off x="0" y="3237579"/>
        <a:ext cx="10515600" cy="1077300"/>
      </dsp:txXfrm>
    </dsp:sp>
    <dsp:sp modelId="{87321615-2707-4880-80E8-79B3B7907680}">
      <dsp:nvSpPr>
        <dsp:cNvPr id="0" name=""/>
        <dsp:cNvSpPr/>
      </dsp:nvSpPr>
      <dsp:spPr>
        <a:xfrm>
          <a:off x="525780" y="2957139"/>
          <a:ext cx="7360920" cy="5608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Sustainability and Efficiency</a:t>
          </a:r>
        </a:p>
      </dsp:txBody>
      <dsp:txXfrm>
        <a:off x="553160" y="2984519"/>
        <a:ext cx="7306160" cy="5061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DB198E-FE46-4E76-851C-E9494C97F8B7}">
      <dsp:nvSpPr>
        <dsp:cNvPr id="0" name=""/>
        <dsp:cNvSpPr/>
      </dsp:nvSpPr>
      <dsp:spPr>
        <a:xfrm>
          <a:off x="-168261" y="8591"/>
          <a:ext cx="8302304" cy="6611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D983F1-F0DE-444B-B32F-CF46799A3877}">
      <dsp:nvSpPr>
        <dsp:cNvPr id="0" name=""/>
        <dsp:cNvSpPr/>
      </dsp:nvSpPr>
      <dsp:spPr>
        <a:xfrm>
          <a:off x="31736" y="157350"/>
          <a:ext cx="363632" cy="36363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9148B8-C19B-48B1-8E92-4E1C86088738}">
      <dsp:nvSpPr>
        <dsp:cNvPr id="0" name=""/>
        <dsp:cNvSpPr/>
      </dsp:nvSpPr>
      <dsp:spPr>
        <a:xfrm>
          <a:off x="595366" y="8591"/>
          <a:ext cx="3736036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Leadership &amp; Collaboration</a:t>
          </a:r>
        </a:p>
      </dsp:txBody>
      <dsp:txXfrm>
        <a:off x="595366" y="8591"/>
        <a:ext cx="3736036" cy="661149"/>
      </dsp:txXfrm>
    </dsp:sp>
    <dsp:sp modelId="{6FF0F070-3A70-475F-99AF-49F983978501}">
      <dsp:nvSpPr>
        <dsp:cNvPr id="0" name=""/>
        <dsp:cNvSpPr/>
      </dsp:nvSpPr>
      <dsp:spPr>
        <a:xfrm>
          <a:off x="3620722" y="8591"/>
          <a:ext cx="4477179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Strong leadership and ongoing management support are essential. Share workload and maintain transparency.</a:t>
          </a:r>
        </a:p>
      </dsp:txBody>
      <dsp:txXfrm>
        <a:off x="3620722" y="8591"/>
        <a:ext cx="4477179" cy="661149"/>
      </dsp:txXfrm>
    </dsp:sp>
    <dsp:sp modelId="{62AF0281-52B8-4F5A-ABCA-6190B2EA6DD3}">
      <dsp:nvSpPr>
        <dsp:cNvPr id="0" name=""/>
        <dsp:cNvSpPr/>
      </dsp:nvSpPr>
      <dsp:spPr>
        <a:xfrm>
          <a:off x="-168261" y="835028"/>
          <a:ext cx="8302304" cy="6611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2B72B-FCBC-4BFC-9531-8F6F558C29C9}">
      <dsp:nvSpPr>
        <dsp:cNvPr id="0" name=""/>
        <dsp:cNvSpPr/>
      </dsp:nvSpPr>
      <dsp:spPr>
        <a:xfrm>
          <a:off x="31736" y="983787"/>
          <a:ext cx="363632" cy="36363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4E030-C603-45B6-8EAC-606D9E0F3949}">
      <dsp:nvSpPr>
        <dsp:cNvPr id="0" name=""/>
        <dsp:cNvSpPr/>
      </dsp:nvSpPr>
      <dsp:spPr>
        <a:xfrm>
          <a:off x="595366" y="835028"/>
          <a:ext cx="3736036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Planning &amp; Coordination</a:t>
          </a:r>
        </a:p>
      </dsp:txBody>
      <dsp:txXfrm>
        <a:off x="595366" y="835028"/>
        <a:ext cx="3736036" cy="661149"/>
      </dsp:txXfrm>
    </dsp:sp>
    <dsp:sp modelId="{D9177DBA-1789-4D0D-BA5B-7B78482FB7BD}">
      <dsp:nvSpPr>
        <dsp:cNvPr id="0" name=""/>
        <dsp:cNvSpPr/>
      </dsp:nvSpPr>
      <dsp:spPr>
        <a:xfrm>
          <a:off x="3620722" y="835028"/>
          <a:ext cx="4477179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Develop a master schedule and bid calendar; hold semi-annual manager meetings for alignment.</a:t>
          </a:r>
        </a:p>
      </dsp:txBody>
      <dsp:txXfrm>
        <a:off x="3620722" y="835028"/>
        <a:ext cx="4477179" cy="661149"/>
      </dsp:txXfrm>
    </dsp:sp>
    <dsp:sp modelId="{133907FB-3E53-4B75-91AC-4D84294E9420}">
      <dsp:nvSpPr>
        <dsp:cNvPr id="0" name=""/>
        <dsp:cNvSpPr/>
      </dsp:nvSpPr>
      <dsp:spPr>
        <a:xfrm>
          <a:off x="-168261" y="1661466"/>
          <a:ext cx="8302304" cy="6611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C11B32-B363-4DB2-A5E9-647E3EEC4CAA}">
      <dsp:nvSpPr>
        <dsp:cNvPr id="0" name=""/>
        <dsp:cNvSpPr/>
      </dsp:nvSpPr>
      <dsp:spPr>
        <a:xfrm>
          <a:off x="31736" y="1810225"/>
          <a:ext cx="363632" cy="36363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61FF8D-6BEC-4A5E-A931-9C5F3870811B}">
      <dsp:nvSpPr>
        <dsp:cNvPr id="0" name=""/>
        <dsp:cNvSpPr/>
      </dsp:nvSpPr>
      <dsp:spPr>
        <a:xfrm>
          <a:off x="595366" y="1661466"/>
          <a:ext cx="3736036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Efficiency &amp; Cost Savings</a:t>
          </a:r>
        </a:p>
      </dsp:txBody>
      <dsp:txXfrm>
        <a:off x="595366" y="1661466"/>
        <a:ext cx="3736036" cy="661149"/>
      </dsp:txXfrm>
    </dsp:sp>
    <dsp:sp modelId="{B831D6C3-BF4B-47D8-A429-F2C3492D8F9A}">
      <dsp:nvSpPr>
        <dsp:cNvPr id="0" name=""/>
        <dsp:cNvSpPr/>
      </dsp:nvSpPr>
      <dsp:spPr>
        <a:xfrm>
          <a:off x="3620722" y="1661466"/>
          <a:ext cx="4477179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Joint bidding reduces overhead costs and benefits smaller communities. Start with simpler projects and renegotiate contracts when needed.</a:t>
          </a:r>
        </a:p>
      </dsp:txBody>
      <dsp:txXfrm>
        <a:off x="3620722" y="1661466"/>
        <a:ext cx="4477179" cy="661149"/>
      </dsp:txXfrm>
    </dsp:sp>
    <dsp:sp modelId="{3E65A286-C0C9-4DF3-B8D2-BA4BBB3F2A3B}">
      <dsp:nvSpPr>
        <dsp:cNvPr id="0" name=""/>
        <dsp:cNvSpPr/>
      </dsp:nvSpPr>
      <dsp:spPr>
        <a:xfrm>
          <a:off x="-168261" y="2487903"/>
          <a:ext cx="8302304" cy="6611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4160E6-58A8-4173-9D4C-D7432ED71DE5}">
      <dsp:nvSpPr>
        <dsp:cNvPr id="0" name=""/>
        <dsp:cNvSpPr/>
      </dsp:nvSpPr>
      <dsp:spPr>
        <a:xfrm>
          <a:off x="31736" y="2636662"/>
          <a:ext cx="363632" cy="36363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082311-6F0A-4B1A-AAE7-5723B3D636E3}">
      <dsp:nvSpPr>
        <dsp:cNvPr id="0" name=""/>
        <dsp:cNvSpPr/>
      </dsp:nvSpPr>
      <dsp:spPr>
        <a:xfrm>
          <a:off x="595366" y="2487903"/>
          <a:ext cx="3736036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Continuous Improvement</a:t>
          </a:r>
        </a:p>
      </dsp:txBody>
      <dsp:txXfrm>
        <a:off x="595366" y="2487903"/>
        <a:ext cx="3736036" cy="661149"/>
      </dsp:txXfrm>
    </dsp:sp>
    <dsp:sp modelId="{D8CD39DD-5BB5-49D2-94EB-360A9BD7392B}">
      <dsp:nvSpPr>
        <dsp:cNvPr id="0" name=""/>
        <dsp:cNvSpPr/>
      </dsp:nvSpPr>
      <dsp:spPr>
        <a:xfrm>
          <a:off x="3620722" y="2487903"/>
          <a:ext cx="4477179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Share best practices, value contractor feedback, and incorporate new ideas and alternative concepts.</a:t>
          </a:r>
        </a:p>
      </dsp:txBody>
      <dsp:txXfrm>
        <a:off x="3620722" y="2487903"/>
        <a:ext cx="4477179" cy="661149"/>
      </dsp:txXfrm>
    </dsp:sp>
    <dsp:sp modelId="{FB71D0F6-37A1-4431-A80A-FE43B4DC9E31}">
      <dsp:nvSpPr>
        <dsp:cNvPr id="0" name=""/>
        <dsp:cNvSpPr/>
      </dsp:nvSpPr>
      <dsp:spPr>
        <a:xfrm>
          <a:off x="-168261" y="3314341"/>
          <a:ext cx="8302304" cy="6611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C4FC8B-D72D-44A3-9BFD-D8E265216F03}">
      <dsp:nvSpPr>
        <dsp:cNvPr id="0" name=""/>
        <dsp:cNvSpPr/>
      </dsp:nvSpPr>
      <dsp:spPr>
        <a:xfrm>
          <a:off x="31736" y="3463099"/>
          <a:ext cx="363632" cy="36363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D88882-2445-45DB-9D5E-569CED06FBD0}">
      <dsp:nvSpPr>
        <dsp:cNvPr id="0" name=""/>
        <dsp:cNvSpPr/>
      </dsp:nvSpPr>
      <dsp:spPr>
        <a:xfrm>
          <a:off x="595366" y="3314341"/>
          <a:ext cx="3736036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Technical Enhancements</a:t>
          </a:r>
        </a:p>
      </dsp:txBody>
      <dsp:txXfrm>
        <a:off x="595366" y="3314341"/>
        <a:ext cx="3736036" cy="661149"/>
      </dsp:txXfrm>
    </dsp:sp>
    <dsp:sp modelId="{C4FD272E-EA20-4B1B-86A3-92B40F6EAF36}">
      <dsp:nvSpPr>
        <dsp:cNvPr id="0" name=""/>
        <dsp:cNvSpPr/>
      </dsp:nvSpPr>
      <dsp:spPr>
        <a:xfrm>
          <a:off x="3620722" y="3314341"/>
          <a:ext cx="4477179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Utilize roadway rating concepts and utility locating; smaller communities can reduce reliance on engineering firms for bid specs.</a:t>
          </a:r>
        </a:p>
      </dsp:txBody>
      <dsp:txXfrm>
        <a:off x="3620722" y="3314341"/>
        <a:ext cx="4477179" cy="661149"/>
      </dsp:txXfrm>
    </dsp:sp>
    <dsp:sp modelId="{A6293B94-ED93-45F0-8890-5A260C5EF227}">
      <dsp:nvSpPr>
        <dsp:cNvPr id="0" name=""/>
        <dsp:cNvSpPr/>
      </dsp:nvSpPr>
      <dsp:spPr>
        <a:xfrm>
          <a:off x="-168261" y="4140778"/>
          <a:ext cx="8302304" cy="6611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4EE4DA-F3E8-405C-837F-92BF861DDD90}">
      <dsp:nvSpPr>
        <dsp:cNvPr id="0" name=""/>
        <dsp:cNvSpPr/>
      </dsp:nvSpPr>
      <dsp:spPr>
        <a:xfrm>
          <a:off x="31736" y="4289537"/>
          <a:ext cx="363632" cy="36363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4FBED0-871F-4577-B14E-5DBD1918E5D2}">
      <dsp:nvSpPr>
        <dsp:cNvPr id="0" name=""/>
        <dsp:cNvSpPr/>
      </dsp:nvSpPr>
      <dsp:spPr>
        <a:xfrm>
          <a:off x="595366" y="4140778"/>
          <a:ext cx="3736036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Relationship Building</a:t>
          </a:r>
        </a:p>
      </dsp:txBody>
      <dsp:txXfrm>
        <a:off x="595366" y="4140778"/>
        <a:ext cx="3736036" cy="661149"/>
      </dsp:txXfrm>
    </dsp:sp>
    <dsp:sp modelId="{EB48E16D-6AD4-4B01-AF67-AB5A8AB02AE9}">
      <dsp:nvSpPr>
        <dsp:cNvPr id="0" name=""/>
        <dsp:cNvSpPr/>
      </dsp:nvSpPr>
      <dsp:spPr>
        <a:xfrm>
          <a:off x="3620722" y="4117492"/>
          <a:ext cx="4477179" cy="661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972" tIns="69972" rIns="69972" bIns="69972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Established partnerships lead to additional shared services and long-term opportunities.</a:t>
          </a:r>
        </a:p>
      </dsp:txBody>
      <dsp:txXfrm>
        <a:off x="3620722" y="4117492"/>
        <a:ext cx="4477179" cy="66114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532BF-6F1F-4F02-9435-204A2DE7F4C8}">
      <dsp:nvSpPr>
        <dsp:cNvPr id="0" name=""/>
        <dsp:cNvSpPr/>
      </dsp:nvSpPr>
      <dsp:spPr>
        <a:xfrm>
          <a:off x="0" y="9728"/>
          <a:ext cx="10515600" cy="884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Why do you need a champion</a:t>
          </a:r>
        </a:p>
      </dsp:txBody>
      <dsp:txXfrm>
        <a:off x="43179" y="52907"/>
        <a:ext cx="10429242" cy="798162"/>
      </dsp:txXfrm>
    </dsp:sp>
    <dsp:sp modelId="{77F5E9DC-4552-460B-BB2A-7F0317469576}">
      <dsp:nvSpPr>
        <dsp:cNvPr id="0" name=""/>
        <dsp:cNvSpPr/>
      </dsp:nvSpPr>
      <dsp:spPr>
        <a:xfrm>
          <a:off x="0" y="997929"/>
          <a:ext cx="10515600" cy="884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Role of Champion</a:t>
          </a:r>
          <a:endParaRPr lang="en-US" sz="3600" kern="1200" dirty="0"/>
        </a:p>
      </dsp:txBody>
      <dsp:txXfrm>
        <a:off x="43179" y="1041108"/>
        <a:ext cx="10429242" cy="798162"/>
      </dsp:txXfrm>
    </dsp:sp>
    <dsp:sp modelId="{B766469C-05DD-45D8-8496-20629FC542C1}">
      <dsp:nvSpPr>
        <dsp:cNvPr id="0" name=""/>
        <dsp:cNvSpPr/>
      </dsp:nvSpPr>
      <dsp:spPr>
        <a:xfrm>
          <a:off x="0" y="1882449"/>
          <a:ext cx="10515600" cy="2459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Make sure all participating communities bid specs are aligned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Develop project schedule 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Aggregate quantities 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Bid projects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Communicate results </a:t>
          </a:r>
          <a:endParaRPr lang="en-US" sz="2800" kern="1200" dirty="0"/>
        </a:p>
      </dsp:txBody>
      <dsp:txXfrm>
        <a:off x="0" y="1882449"/>
        <a:ext cx="10515600" cy="24591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85C87C-38D4-43C7-9D23-CA4AE684E916}">
      <dsp:nvSpPr>
        <dsp:cNvPr id="0" name=""/>
        <dsp:cNvSpPr/>
      </dsp:nvSpPr>
      <dsp:spPr>
        <a:xfrm>
          <a:off x="2169914" y="76521"/>
          <a:ext cx="1512000" cy="1512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8E54A6-5F47-40EE-A800-E4A2D5B59FB5}">
      <dsp:nvSpPr>
        <dsp:cNvPr id="0" name=""/>
        <dsp:cNvSpPr/>
      </dsp:nvSpPr>
      <dsp:spPr>
        <a:xfrm>
          <a:off x="765914" y="174058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/>
            <a:t>Consortium Board</a:t>
          </a:r>
        </a:p>
      </dsp:txBody>
      <dsp:txXfrm>
        <a:off x="765914" y="1740584"/>
        <a:ext cx="4320000" cy="648000"/>
      </dsp:txXfrm>
    </dsp:sp>
    <dsp:sp modelId="{61A5E652-4795-487B-821F-8966BAC93FFF}">
      <dsp:nvSpPr>
        <dsp:cNvPr id="0" name=""/>
        <dsp:cNvSpPr/>
      </dsp:nvSpPr>
      <dsp:spPr>
        <a:xfrm>
          <a:off x="765914" y="2459312"/>
          <a:ext cx="4320000" cy="11535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1-2 representatives from each participating municipality</a:t>
          </a:r>
          <a:endParaRPr lang="en-US" sz="1700" kern="1200" dirty="0"/>
        </a:p>
      </dsp:txBody>
      <dsp:txXfrm>
        <a:off x="765914" y="2459312"/>
        <a:ext cx="4320000" cy="1153571"/>
      </dsp:txXfrm>
    </dsp:sp>
    <dsp:sp modelId="{112F70EC-0CFA-481F-A57A-EDFEA20088C0}">
      <dsp:nvSpPr>
        <dsp:cNvPr id="0" name=""/>
        <dsp:cNvSpPr/>
      </dsp:nvSpPr>
      <dsp:spPr>
        <a:xfrm>
          <a:off x="7245914" y="76521"/>
          <a:ext cx="1512000" cy="1512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B022E3-8985-4729-9CD4-0B0CC8D6CA37}">
      <dsp:nvSpPr>
        <dsp:cNvPr id="0" name=""/>
        <dsp:cNvSpPr/>
      </dsp:nvSpPr>
      <dsp:spPr>
        <a:xfrm>
          <a:off x="5841914" y="174058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/>
            <a:t>Technical Advisory Group </a:t>
          </a:r>
        </a:p>
      </dsp:txBody>
      <dsp:txXfrm>
        <a:off x="5841914" y="1740584"/>
        <a:ext cx="4320000" cy="648000"/>
      </dsp:txXfrm>
    </dsp:sp>
    <dsp:sp modelId="{EC02B4EB-C664-40EB-8929-2702E6A5A341}">
      <dsp:nvSpPr>
        <dsp:cNvPr id="0" name=""/>
        <dsp:cNvSpPr/>
      </dsp:nvSpPr>
      <dsp:spPr>
        <a:xfrm>
          <a:off x="5841914" y="2459312"/>
          <a:ext cx="4320000" cy="11535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Public works directors, engineers, or designated staff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Provides technical recommendations to the Consortium Board</a:t>
          </a:r>
        </a:p>
      </dsp:txBody>
      <dsp:txXfrm>
        <a:off x="5841914" y="2459312"/>
        <a:ext cx="4320000" cy="115357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FD597-67FC-4531-84E4-2D11B00F6E12}">
      <dsp:nvSpPr>
        <dsp:cNvPr id="0" name=""/>
        <dsp:cNvSpPr/>
      </dsp:nvSpPr>
      <dsp:spPr>
        <a:xfrm>
          <a:off x="0" y="1938474"/>
          <a:ext cx="10506456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510777-E7C0-4CBB-8942-D5A97E3BC3F2}">
      <dsp:nvSpPr>
        <dsp:cNvPr id="0" name=""/>
        <dsp:cNvSpPr/>
      </dsp:nvSpPr>
      <dsp:spPr>
        <a:xfrm rot="8100000">
          <a:off x="64545" y="446742"/>
          <a:ext cx="285107" cy="285107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CC07EF-F589-4ED1-AED3-BEE6DC110F85}">
      <dsp:nvSpPr>
        <dsp:cNvPr id="0" name=""/>
        <dsp:cNvSpPr/>
      </dsp:nvSpPr>
      <dsp:spPr>
        <a:xfrm>
          <a:off x="96218" y="478415"/>
          <a:ext cx="221761" cy="2217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DA3CCE-21F0-442B-9D4F-ED892DB918B9}">
      <dsp:nvSpPr>
        <dsp:cNvPr id="0" name=""/>
        <dsp:cNvSpPr/>
      </dsp:nvSpPr>
      <dsp:spPr>
        <a:xfrm>
          <a:off x="408700" y="790897"/>
          <a:ext cx="2495078" cy="1147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First internal Discussion of Pavement Consortium and DOR Grant</a:t>
          </a:r>
        </a:p>
      </dsp:txBody>
      <dsp:txXfrm>
        <a:off x="408700" y="790897"/>
        <a:ext cx="2495078" cy="1147576"/>
      </dsp:txXfrm>
    </dsp:sp>
    <dsp:sp modelId="{6EF961AE-6C2E-451E-B95F-D31F6894458D}">
      <dsp:nvSpPr>
        <dsp:cNvPr id="0" name=""/>
        <dsp:cNvSpPr/>
      </dsp:nvSpPr>
      <dsp:spPr>
        <a:xfrm>
          <a:off x="408700" y="387694"/>
          <a:ext cx="2495078" cy="4032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10 Dec. 2025</a:t>
          </a:r>
        </a:p>
      </dsp:txBody>
      <dsp:txXfrm>
        <a:off x="408700" y="387694"/>
        <a:ext cx="2495078" cy="403202"/>
      </dsp:txXfrm>
    </dsp:sp>
    <dsp:sp modelId="{EB7F31DC-B806-499B-9F35-A16BCB757273}">
      <dsp:nvSpPr>
        <dsp:cNvPr id="0" name=""/>
        <dsp:cNvSpPr/>
      </dsp:nvSpPr>
      <dsp:spPr>
        <a:xfrm>
          <a:off x="207099" y="790897"/>
          <a:ext cx="0" cy="1147576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7D1E15-56A3-4210-834B-C49508E47037}">
      <dsp:nvSpPr>
        <dsp:cNvPr id="0" name=""/>
        <dsp:cNvSpPr/>
      </dsp:nvSpPr>
      <dsp:spPr>
        <a:xfrm>
          <a:off x="170117" y="1902185"/>
          <a:ext cx="72576" cy="7257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110C4C-CCD2-4C65-A511-17967B23298E}">
      <dsp:nvSpPr>
        <dsp:cNvPr id="0" name=""/>
        <dsp:cNvSpPr/>
      </dsp:nvSpPr>
      <dsp:spPr>
        <a:xfrm rot="18900000">
          <a:off x="1562413" y="3145098"/>
          <a:ext cx="285107" cy="285107"/>
        </a:xfrm>
        <a:prstGeom prst="teardrop">
          <a:avLst>
            <a:gd name="adj" fmla="val 11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AF77A2-40D0-4E6D-91FA-3A7588A59CC1}">
      <dsp:nvSpPr>
        <dsp:cNvPr id="0" name=""/>
        <dsp:cNvSpPr/>
      </dsp:nvSpPr>
      <dsp:spPr>
        <a:xfrm>
          <a:off x="1594086" y="3176771"/>
          <a:ext cx="221761" cy="2217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EE8CBB-2CD5-43F1-B7B4-CC43FCC55EF9}">
      <dsp:nvSpPr>
        <dsp:cNvPr id="0" name=""/>
        <dsp:cNvSpPr/>
      </dsp:nvSpPr>
      <dsp:spPr>
        <a:xfrm>
          <a:off x="1906568" y="1938474"/>
          <a:ext cx="2495078" cy="1147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1</a:t>
          </a:r>
          <a:r>
            <a:rPr lang="en-US" sz="1500" kern="1200" baseline="30000" dirty="0"/>
            <a:t>st</a:t>
          </a:r>
          <a:r>
            <a:rPr lang="en-US" sz="1500" kern="1200" dirty="0"/>
            <a:t> introduction of concept to interested Parties</a:t>
          </a:r>
        </a:p>
      </dsp:txBody>
      <dsp:txXfrm>
        <a:off x="1906568" y="1938474"/>
        <a:ext cx="2495078" cy="1147576"/>
      </dsp:txXfrm>
    </dsp:sp>
    <dsp:sp modelId="{22A0B595-0408-4AC4-BCAB-C89C88613A08}">
      <dsp:nvSpPr>
        <dsp:cNvPr id="0" name=""/>
        <dsp:cNvSpPr/>
      </dsp:nvSpPr>
      <dsp:spPr>
        <a:xfrm>
          <a:off x="1906568" y="3086050"/>
          <a:ext cx="2495078" cy="4032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12 Jan. 2026</a:t>
          </a:r>
        </a:p>
      </dsp:txBody>
      <dsp:txXfrm>
        <a:off x="1906568" y="3086050"/>
        <a:ext cx="2495078" cy="403202"/>
      </dsp:txXfrm>
    </dsp:sp>
    <dsp:sp modelId="{F696E4E4-05B6-445E-A089-294C3C27276B}">
      <dsp:nvSpPr>
        <dsp:cNvPr id="0" name=""/>
        <dsp:cNvSpPr/>
      </dsp:nvSpPr>
      <dsp:spPr>
        <a:xfrm>
          <a:off x="1704967" y="1938474"/>
          <a:ext cx="0" cy="1147576"/>
        </a:xfrm>
        <a:prstGeom prst="line">
          <a:avLst/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8926DF-497B-4D14-9D7A-E501FEB434A8}">
      <dsp:nvSpPr>
        <dsp:cNvPr id="0" name=""/>
        <dsp:cNvSpPr/>
      </dsp:nvSpPr>
      <dsp:spPr>
        <a:xfrm>
          <a:off x="1667985" y="1902185"/>
          <a:ext cx="72576" cy="7257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CD6AE-5466-4E92-9024-93E955F16BA3}">
      <dsp:nvSpPr>
        <dsp:cNvPr id="0" name=""/>
        <dsp:cNvSpPr/>
      </dsp:nvSpPr>
      <dsp:spPr>
        <a:xfrm rot="8100000">
          <a:off x="3060281" y="446742"/>
          <a:ext cx="285107" cy="285107"/>
        </a:xfrm>
        <a:prstGeom prst="teardrop">
          <a:avLst>
            <a:gd name="adj" fmla="val 11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F89C64-E1F6-4633-B239-2AD8E79FCA21}">
      <dsp:nvSpPr>
        <dsp:cNvPr id="0" name=""/>
        <dsp:cNvSpPr/>
      </dsp:nvSpPr>
      <dsp:spPr>
        <a:xfrm>
          <a:off x="3091954" y="478415"/>
          <a:ext cx="221761" cy="2217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9F74AB-FC48-4DFF-8AC2-72D659FFD645}">
      <dsp:nvSpPr>
        <dsp:cNvPr id="0" name=""/>
        <dsp:cNvSpPr/>
      </dsp:nvSpPr>
      <dsp:spPr>
        <a:xfrm>
          <a:off x="3404436" y="790897"/>
          <a:ext cx="2495078" cy="1147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Introduction of draft contract/agreement to interested parties</a:t>
          </a:r>
        </a:p>
      </dsp:txBody>
      <dsp:txXfrm>
        <a:off x="3404436" y="790897"/>
        <a:ext cx="2495078" cy="1147576"/>
      </dsp:txXfrm>
    </dsp:sp>
    <dsp:sp modelId="{6EB8115B-3EC2-4132-B4F8-5244186E0AC3}">
      <dsp:nvSpPr>
        <dsp:cNvPr id="0" name=""/>
        <dsp:cNvSpPr/>
      </dsp:nvSpPr>
      <dsp:spPr>
        <a:xfrm>
          <a:off x="3404436" y="387694"/>
          <a:ext cx="2495078" cy="4032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16 Feb. 2026</a:t>
          </a:r>
        </a:p>
      </dsp:txBody>
      <dsp:txXfrm>
        <a:off x="3404436" y="387694"/>
        <a:ext cx="2495078" cy="403202"/>
      </dsp:txXfrm>
    </dsp:sp>
    <dsp:sp modelId="{364211B6-C40F-45BB-8BDC-FCE1F9458BC5}">
      <dsp:nvSpPr>
        <dsp:cNvPr id="0" name=""/>
        <dsp:cNvSpPr/>
      </dsp:nvSpPr>
      <dsp:spPr>
        <a:xfrm>
          <a:off x="3202835" y="790897"/>
          <a:ext cx="0" cy="1147576"/>
        </a:xfrm>
        <a:prstGeom prst="line">
          <a:avLst/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573674-BF5C-49CB-A5D8-A7F0A5FCBFE7}">
      <dsp:nvSpPr>
        <dsp:cNvPr id="0" name=""/>
        <dsp:cNvSpPr/>
      </dsp:nvSpPr>
      <dsp:spPr>
        <a:xfrm>
          <a:off x="3165853" y="1902185"/>
          <a:ext cx="72576" cy="7257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400A7C-8652-4A8D-BCFE-085F0004487D}">
      <dsp:nvSpPr>
        <dsp:cNvPr id="0" name=""/>
        <dsp:cNvSpPr/>
      </dsp:nvSpPr>
      <dsp:spPr>
        <a:xfrm rot="18900000">
          <a:off x="4558150" y="3145098"/>
          <a:ext cx="285107" cy="285107"/>
        </a:xfrm>
        <a:prstGeom prst="teardrop">
          <a:avLst>
            <a:gd name="adj" fmla="val 11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112F1D-8906-4D40-A48D-B3CEF07AEE6B}">
      <dsp:nvSpPr>
        <dsp:cNvPr id="0" name=""/>
        <dsp:cNvSpPr/>
      </dsp:nvSpPr>
      <dsp:spPr>
        <a:xfrm>
          <a:off x="4589823" y="3176771"/>
          <a:ext cx="221761" cy="2217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5444C-842F-46FE-928F-DB3D2DE7CAC6}">
      <dsp:nvSpPr>
        <dsp:cNvPr id="0" name=""/>
        <dsp:cNvSpPr/>
      </dsp:nvSpPr>
      <dsp:spPr>
        <a:xfrm>
          <a:off x="4902305" y="1938474"/>
          <a:ext cx="2495078" cy="1147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Final contract/agreement distributed for signature</a:t>
          </a:r>
        </a:p>
      </dsp:txBody>
      <dsp:txXfrm>
        <a:off x="4902305" y="1938474"/>
        <a:ext cx="2495078" cy="1147576"/>
      </dsp:txXfrm>
    </dsp:sp>
    <dsp:sp modelId="{9369C43A-FBB0-4F37-874F-5666321FD94C}">
      <dsp:nvSpPr>
        <dsp:cNvPr id="0" name=""/>
        <dsp:cNvSpPr/>
      </dsp:nvSpPr>
      <dsp:spPr>
        <a:xfrm>
          <a:off x="4902305" y="3086050"/>
          <a:ext cx="2495078" cy="4032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26 Feb. 2026</a:t>
          </a:r>
        </a:p>
      </dsp:txBody>
      <dsp:txXfrm>
        <a:off x="4902305" y="3086050"/>
        <a:ext cx="2495078" cy="403202"/>
      </dsp:txXfrm>
    </dsp:sp>
    <dsp:sp modelId="{63A9EE6F-0A35-4B6A-8801-3918BBEB8F03}">
      <dsp:nvSpPr>
        <dsp:cNvPr id="0" name=""/>
        <dsp:cNvSpPr/>
      </dsp:nvSpPr>
      <dsp:spPr>
        <a:xfrm>
          <a:off x="4700703" y="1938474"/>
          <a:ext cx="0" cy="1147576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2C9892-4843-4296-BD61-CF7D09A16AC4}">
      <dsp:nvSpPr>
        <dsp:cNvPr id="0" name=""/>
        <dsp:cNvSpPr/>
      </dsp:nvSpPr>
      <dsp:spPr>
        <a:xfrm>
          <a:off x="4663721" y="1902185"/>
          <a:ext cx="72576" cy="7257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C917D7-5E6D-4620-85FC-C4374AFA3AA7}">
      <dsp:nvSpPr>
        <dsp:cNvPr id="0" name=""/>
        <dsp:cNvSpPr/>
      </dsp:nvSpPr>
      <dsp:spPr>
        <a:xfrm rot="8100000">
          <a:off x="6056018" y="446742"/>
          <a:ext cx="285107" cy="285107"/>
        </a:xfrm>
        <a:prstGeom prst="teardrop">
          <a:avLst>
            <a:gd name="adj" fmla="val 115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6EE1D-1676-4867-99A6-D38EDC0A1AA9}">
      <dsp:nvSpPr>
        <dsp:cNvPr id="0" name=""/>
        <dsp:cNvSpPr/>
      </dsp:nvSpPr>
      <dsp:spPr>
        <a:xfrm>
          <a:off x="6087691" y="478415"/>
          <a:ext cx="221761" cy="2217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E5E940-91A1-4543-A91B-6D416A339E1D}">
      <dsp:nvSpPr>
        <dsp:cNvPr id="0" name=""/>
        <dsp:cNvSpPr/>
      </dsp:nvSpPr>
      <dsp:spPr>
        <a:xfrm>
          <a:off x="6400173" y="790897"/>
          <a:ext cx="2495078" cy="1147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Sign off due with 2025 annual transferred services fees documentation</a:t>
          </a:r>
        </a:p>
      </dsp:txBody>
      <dsp:txXfrm>
        <a:off x="6400173" y="790897"/>
        <a:ext cx="2495078" cy="1147576"/>
      </dsp:txXfrm>
    </dsp:sp>
    <dsp:sp modelId="{8C3CEC8E-C9BA-4562-B02C-F5AF8F22CE43}">
      <dsp:nvSpPr>
        <dsp:cNvPr id="0" name=""/>
        <dsp:cNvSpPr/>
      </dsp:nvSpPr>
      <dsp:spPr>
        <a:xfrm>
          <a:off x="6400173" y="387694"/>
          <a:ext cx="2495078" cy="4032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26 Mar. 2026</a:t>
          </a:r>
        </a:p>
      </dsp:txBody>
      <dsp:txXfrm>
        <a:off x="6400173" y="387694"/>
        <a:ext cx="2495078" cy="403202"/>
      </dsp:txXfrm>
    </dsp:sp>
    <dsp:sp modelId="{C39917F5-B0CE-4D2D-8A37-BBFF3BDFC510}">
      <dsp:nvSpPr>
        <dsp:cNvPr id="0" name=""/>
        <dsp:cNvSpPr/>
      </dsp:nvSpPr>
      <dsp:spPr>
        <a:xfrm>
          <a:off x="6198571" y="790897"/>
          <a:ext cx="0" cy="1147576"/>
        </a:xfrm>
        <a:prstGeom prst="line">
          <a:avLst/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5F2513-900E-4168-A5DD-B4611CF6497D}">
      <dsp:nvSpPr>
        <dsp:cNvPr id="0" name=""/>
        <dsp:cNvSpPr/>
      </dsp:nvSpPr>
      <dsp:spPr>
        <a:xfrm>
          <a:off x="6161589" y="1902185"/>
          <a:ext cx="72576" cy="7257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20FF9F-B309-4274-8654-960E3B8909FC}">
      <dsp:nvSpPr>
        <dsp:cNvPr id="0" name=""/>
        <dsp:cNvSpPr/>
      </dsp:nvSpPr>
      <dsp:spPr>
        <a:xfrm rot="18900000">
          <a:off x="7553886" y="3145098"/>
          <a:ext cx="285107" cy="285107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5FF7CF-D10F-4F38-882E-96CC790DADD8}">
      <dsp:nvSpPr>
        <dsp:cNvPr id="0" name=""/>
        <dsp:cNvSpPr/>
      </dsp:nvSpPr>
      <dsp:spPr>
        <a:xfrm>
          <a:off x="7585559" y="3176771"/>
          <a:ext cx="221761" cy="2217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DDC928-2066-40B2-B65B-7AFDB3328596}">
      <dsp:nvSpPr>
        <dsp:cNvPr id="0" name=""/>
        <dsp:cNvSpPr/>
      </dsp:nvSpPr>
      <dsp:spPr>
        <a:xfrm>
          <a:off x="7898041" y="1938474"/>
          <a:ext cx="2495078" cy="1147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Application submitted</a:t>
          </a:r>
        </a:p>
      </dsp:txBody>
      <dsp:txXfrm>
        <a:off x="7898041" y="1938474"/>
        <a:ext cx="2495078" cy="1147576"/>
      </dsp:txXfrm>
    </dsp:sp>
    <dsp:sp modelId="{496CF6F2-229F-4252-B9ED-52082DE357A7}">
      <dsp:nvSpPr>
        <dsp:cNvPr id="0" name=""/>
        <dsp:cNvSpPr/>
      </dsp:nvSpPr>
      <dsp:spPr>
        <a:xfrm>
          <a:off x="7898041" y="3086050"/>
          <a:ext cx="2495078" cy="4032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31 Mar. 2026</a:t>
          </a:r>
        </a:p>
      </dsp:txBody>
      <dsp:txXfrm>
        <a:off x="7898041" y="3086050"/>
        <a:ext cx="2495078" cy="403202"/>
      </dsp:txXfrm>
    </dsp:sp>
    <dsp:sp modelId="{339B1B79-E33D-475F-83D3-865C91585D29}">
      <dsp:nvSpPr>
        <dsp:cNvPr id="0" name=""/>
        <dsp:cNvSpPr/>
      </dsp:nvSpPr>
      <dsp:spPr>
        <a:xfrm>
          <a:off x="7696440" y="1938474"/>
          <a:ext cx="0" cy="1147576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4858E3-903A-463F-B502-635704D617B0}">
      <dsp:nvSpPr>
        <dsp:cNvPr id="0" name=""/>
        <dsp:cNvSpPr/>
      </dsp:nvSpPr>
      <dsp:spPr>
        <a:xfrm>
          <a:off x="7659457" y="1902185"/>
          <a:ext cx="72576" cy="7257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D2CBC-29E0-4BD8-ACD5-2FD330429AC8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6D4F1-0EAF-4057-81F7-B2A27FE35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69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26D4F1-0EAF-4057-81F7-B2A27FE35C1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52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Requires Collaboration between communities and Engineers, Uniform Specs and bid items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26D4F1-0EAF-4057-81F7-B2A27FE35C1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A9B62-BF83-7724-6BDD-B842C602D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66F06-1BC4-EBC8-2A89-1A783ACCE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3E048-C94A-DCBE-71BF-654B0D21B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ED47D-2AEA-24E5-843F-9D4CD3638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F7707-541D-654C-BFB6-31F789F5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1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87033-8731-F98B-9C88-1FA2416E2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F806BC-1B88-1BE3-EF41-00B7A7727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62A68-7BA8-CC80-929F-EF24B5C67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478E5-F8DC-3918-C951-29329BB84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240AB-87A6-3F04-ACD6-31941CD76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2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B59036-77A8-D84F-9936-51A74F5B3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0FB462-92CA-3CA1-1A06-6FD3D8322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CB92C-9844-6004-C63C-9FFA1DFFF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67A2F-CAD3-C50F-19FC-BF4B746B4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FF15A-9A08-9E13-5BD3-D7504DFE7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71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2ABAF-7E4D-E6DC-C5F0-4468010E0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3F1E4-2B5F-11C1-410B-BE955CECC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148C7-88A4-4EEB-6632-40BDDD3D8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D8F84-7B8D-4D7F-4B5A-CC7A5BF37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8625A-3A75-6665-13B3-84A7F3ACE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9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9A0F3-011D-E4CA-9059-FB410C329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A315BB-032C-5EE2-DC41-A203F7FE4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8B57C-2413-32CF-3882-712A84153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74259-A969-A6B9-2F21-BCE2FDF2E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2B99B-63BE-A81E-D8BE-6864C4594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7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3AA3E-AAA7-3CEB-E6F5-E11661CD0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C5E1B-282C-ED0D-2589-246544E3AC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5CB9F-5B45-DF84-AF97-9EADA736B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E0DB2-6F00-6456-7095-8619559B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0E307-471E-1017-6990-2A49BBB1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99E01-FAAA-957F-D82C-0951657D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0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6F22B-D350-E560-CB59-3402E3C4D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C8CAD-310D-12C9-835D-CB959C87A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8B0F75-83DE-48ED-39A8-C29A8DFB5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F10BF4-89B2-8042-3BFE-CC93DBBFDC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E36ED-E7A3-EAE5-F361-1EC5B8BEE0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E70593-79EC-6D4C-28CE-B6096692A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2EB204-72B0-680D-F672-39D942432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294B5E-E80E-FFBF-E000-A0FCC5A14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4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DD9DE-31D9-C6CD-9AAC-D93CD2879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F8654A-D9ED-01FF-C04E-993FC5417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8BF621-EABC-21B0-6113-787383BFF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5B7617-8507-2EAF-8D70-E61A5D4DD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43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42745E-B709-E462-ADEB-E7D30167C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183E41-708A-7008-EA23-571354FB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C8B8B-FC42-4D76-2981-E1D73709F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8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35626-BB66-E209-F74C-2C3C64E2D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CA046-2DC4-ABC0-1FC0-73DB77032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ABD8AC-34B4-4CF6-0731-901A2B8BC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7037B-F153-26D3-017C-1FF4BAA0F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AF75C1-5C14-2331-AF74-D71DFD652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ED54C-68D5-15DA-5AE3-ACBE10D64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7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0772A-CF14-2C1C-5149-10FB157FF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5CA6EB-C93E-01D2-C41E-1ED6952CCB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C18EC1-419B-4715-2ED4-A142F964C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2A9204-CBDD-34BF-3902-932B06FD6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2E6DBA-D0CD-AF5B-7783-894DA43BE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771FF-939F-295B-E88A-E291FDED0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F37C6C-8299-8DC0-BAD6-BF046AB9C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F43EC-F6BD-C2B3-9742-C57B41B25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C86AB-0D20-8093-CC49-4EB5FD0327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462667-2620-413E-B53A-11110A01A3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DC54C-D31E-DE7C-A8EC-2EBBC413F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BA17E-5E44-7A3C-8BEF-F86DF53F2E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894547-D251-4725-A39E-99CC7F0A2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77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microsoft.com/office/2018/10/relationships/comments" Target="../comments/modernComment_10A_87FAACD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sv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7B1BD1-A248-EBDF-D0BE-348365451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4CB4A1-4738-CF07-69EF-46B9620E960A}"/>
              </a:ext>
            </a:extLst>
          </p:cNvPr>
          <p:cNvSpPr/>
          <p:nvPr/>
        </p:nvSpPr>
        <p:spPr>
          <a:xfrm>
            <a:off x="4879044" y="-137355"/>
            <a:ext cx="7675123" cy="713823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186E2-EC8E-D831-53FC-057746FA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/>
              <a:t>Collaboration in Action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73825D-4483-FB63-7493-5529E42E47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Village of Paddock Lake, Village of Salem Lakes, Village of Walworth Road Maintenance and Public Works Consortium</a:t>
            </a:r>
          </a:p>
        </p:txBody>
      </p:sp>
      <p:sp>
        <p:nvSpPr>
          <p:cNvPr id="27" name="!!accent">
            <a:extLst>
              <a:ext uri="{FF2B5EF4-FFF2-40B4-BE49-F238E27FC236}">
                <a16:creationId xmlns:a16="http://schemas.microsoft.com/office/drawing/2014/main" id="{4AA5C4DB-7238-9E6D-FCAC-FDDA9F868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AF7E415-F706-31B9-3128-8ABCD47FF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" name="Picture 3" descr="A white text on a black background  AI-generated content may be incorrect.">
            <a:extLst>
              <a:ext uri="{FF2B5EF4-FFF2-40B4-BE49-F238E27FC236}">
                <a16:creationId xmlns:a16="http://schemas.microsoft.com/office/drawing/2014/main" id="{E676D06D-3C3A-E046-3BB8-BE6A1C5B9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41" r="2" b="29108"/>
          <a:stretch>
            <a:fillRect/>
          </a:stretch>
        </p:blipFill>
        <p:spPr>
          <a:xfrm>
            <a:off x="6919746" y="1380209"/>
            <a:ext cx="3246920" cy="1303696"/>
          </a:xfrm>
          <a:prstGeom prst="rect">
            <a:avLst/>
          </a:prstGeom>
        </p:spPr>
      </p:pic>
      <p:pic>
        <p:nvPicPr>
          <p:cNvPr id="7" name="Picture 6" descr="A logo of a village of salem  AI-generated content may be incorrect.">
            <a:extLst>
              <a:ext uri="{FF2B5EF4-FFF2-40B4-BE49-F238E27FC236}">
                <a16:creationId xmlns:a16="http://schemas.microsoft.com/office/drawing/2014/main" id="{C85D7BB5-F148-3B9A-83C3-1D7C9D0267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555" y="3007170"/>
            <a:ext cx="3543300" cy="1181100"/>
          </a:xfrm>
          <a:prstGeom prst="rect">
            <a:avLst/>
          </a:prstGeom>
        </p:spPr>
      </p:pic>
      <p:pic>
        <p:nvPicPr>
          <p:cNvPr id="11" name="Picture 10" descr="A yellow and blue and black logo  AI-generated content may be incorrect.">
            <a:extLst>
              <a:ext uri="{FF2B5EF4-FFF2-40B4-BE49-F238E27FC236}">
                <a16:creationId xmlns:a16="http://schemas.microsoft.com/office/drawing/2014/main" id="{DBD5CB64-DA18-84E8-4294-8E897A8FE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931" y="261414"/>
            <a:ext cx="3590551" cy="795530"/>
          </a:xfrm>
          <a:prstGeom prst="rect">
            <a:avLst/>
          </a:prstGeom>
        </p:spPr>
      </p:pic>
      <p:sp>
        <p:nvSpPr>
          <p:cNvPr id="6" name="AutoShape 2">
            <a:extLst>
              <a:ext uri="{FF2B5EF4-FFF2-40B4-BE49-F238E27FC236}">
                <a16:creationId xmlns:a16="http://schemas.microsoft.com/office/drawing/2014/main" id="{3446860C-4EA2-5C28-2B6B-7F0B659BAA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AD305DE-E540-5CD8-9CC6-2AC9EDC5F6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1375" y="4698148"/>
            <a:ext cx="2183661" cy="168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194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7134BA-DE75-7851-6752-0D2ED33C3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2FB8CF0-2E2A-985D-B1B7-DC2555B67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DA36CC-C66F-0569-A06D-54AC3BED6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983400A-18F7-B26E-7F39-96D3EF1A5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601967-0841-05B0-881A-CC29BF857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Benefits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1E7808-8F1C-C0C3-BFCE-F791AD5A9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477387B-2B90-E377-A791-7E842C8E7D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0340387"/>
              </p:ext>
            </p:extLst>
          </p:nvPr>
        </p:nvGraphicFramePr>
        <p:xfrm>
          <a:off x="990600" y="19780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34520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64F5FE-EA90-9E30-529D-31D7460E1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F7F5361-D76A-9C15-F87F-2898DB4A1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4E0FD61-0937-1399-53AB-BA7D61A43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D96DB79-8678-CE89-C373-7DE9D568AA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279978-5F85-C649-64D2-289874AA1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Key Lessons and Best Practices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37440B-3B6C-A380-6B16-2474079CB8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B682D4A3-D05F-594B-D5ED-872204C3BF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4182067"/>
              </p:ext>
            </p:extLst>
          </p:nvPr>
        </p:nvGraphicFramePr>
        <p:xfrm>
          <a:off x="1944848" y="2047480"/>
          <a:ext cx="8302304" cy="481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4053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69E3C0-66A0-C5D7-0CA4-696DCDA44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5D3909-4249-AC64-1D19-ECB23C3BF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6663999-107C-B9DB-5C81-7AEC247FC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AFF1935-9497-3566-E525-5B314977D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9A22E8-8A5E-FDB8-8CDF-DAD9E3C62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Need a Champion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596FAC-3F22-0633-7615-32A45AE760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7C5479-724B-F46E-980D-B7307AFA57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0673602"/>
              </p:ext>
            </p:extLst>
          </p:nvPr>
        </p:nvGraphicFramePr>
        <p:xfrm>
          <a:off x="838200" y="20923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882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BE48BD-B2A1-8C0E-7C5A-5EE87C911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D14199-3D4C-5DD3-64D2-91A3F0C64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EC03082-38AC-7C7F-A804-77B158DBC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36A36BA-9C91-5AA2-A4C5-8196948618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DD3015-88D6-009F-649B-B3C371586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Potential Concerns and their Solutions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53F9BE-990D-1D05-CF9A-EE318BFEE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3" name="Content Placeholder 6">
            <a:extLst>
              <a:ext uri="{FF2B5EF4-FFF2-40B4-BE49-F238E27FC236}">
                <a16:creationId xmlns:a16="http://schemas.microsoft.com/office/drawing/2014/main" id="{F9975DD3-BD12-4D5A-D57B-6F0145265E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576763"/>
              </p:ext>
            </p:extLst>
          </p:nvPr>
        </p:nvGraphicFramePr>
        <p:xfrm>
          <a:off x="1028700" y="2276856"/>
          <a:ext cx="10134600" cy="358140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06246">
                  <a:extLst>
                    <a:ext uri="{9D8B030D-6E8A-4147-A177-3AD203B41FA5}">
                      <a16:colId xmlns:a16="http://schemas.microsoft.com/office/drawing/2014/main" val="2612579655"/>
                    </a:ext>
                  </a:extLst>
                </a:gridCol>
                <a:gridCol w="7228354">
                  <a:extLst>
                    <a:ext uri="{9D8B030D-6E8A-4147-A177-3AD203B41FA5}">
                      <a16:colId xmlns:a16="http://schemas.microsoft.com/office/drawing/2014/main" val="2201142569"/>
                    </a:ext>
                  </a:extLst>
                </a:gridCol>
              </a:tblGrid>
              <a:tr h="402219">
                <a:tc>
                  <a:txBody>
                    <a:bodyPr/>
                    <a:lstStyle/>
                    <a:p>
                      <a:r>
                        <a:rPr lang="en-US" dirty="0"/>
                        <a:t>Concern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163215"/>
                  </a:ext>
                </a:extLst>
              </a:tr>
              <a:tr h="694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effectLst/>
                        </a:rPr>
                        <a:t>Difference in bid specifications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>
                          <a:effectLst/>
                        </a:rPr>
                        <a:t>Form committees and write new bid specifications or utilize established specifications 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0520042"/>
                  </a:ext>
                </a:extLst>
              </a:tr>
              <a:tr h="4022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effectLst/>
                        </a:rPr>
                        <a:t>Difference in budget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effectLst/>
                        </a:rPr>
                        <a:t>Publish bid calendar and multiple bidding groups for some services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0604363"/>
                  </a:ext>
                </a:extLst>
              </a:tr>
              <a:tr h="694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effectLst/>
                        </a:rPr>
                        <a:t>Contractor scheduling concerns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effectLst/>
                        </a:rPr>
                        <a:t>Create geographic area groups for some services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5282610"/>
                  </a:ext>
                </a:extLst>
              </a:tr>
              <a:tr h="694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effectLst/>
                        </a:rPr>
                        <a:t>Different sources of funding (MFT vs. non-MFT)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effectLst/>
                        </a:rPr>
                        <a:t>Create specific bid pay items within the joint bid for items that must be completed to agency standards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7439027"/>
                  </a:ext>
                </a:extLst>
              </a:tr>
              <a:tr h="694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effectLst/>
                        </a:rPr>
                        <a:t>Staff reductions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effectLst/>
                        </a:rPr>
                        <a:t>Each municipality still manages the construction contract and work within their jurisdiction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1066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0986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07BB3A-5D26-A8AF-5424-1555A5D8E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43F747-6197-4C16-289D-8E2BDE9E4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9D06F21-86A8-8EC7-CBCF-ABAEC6A88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4342858-0CD3-A82E-DBEC-5075038597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F2415D-1BBD-D34C-FB9D-31A1475F8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Consortium Board and Organizational Structure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3E50008-40D4-2145-D7ED-8D9878A20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2D04997-1321-A6BE-CD48-91B763A1EE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9979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7896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25A157-683C-BB2C-E3AC-93860AE9D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AD44680-2B09-A54A-0520-CA51E2D03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FE4B972-ABD2-0EF4-4EC9-B7D35C132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7126"/>
            <a:ext cx="11167447" cy="2018806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11403F7-D8F6-B898-55F7-179EB6FBD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AC7D7D-7BA8-431B-E74F-449499C98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Timeline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CA0EEA-6437-F71B-61A3-8BA9EF4E5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6282C56B-4669-109B-8C01-C15E5B51E3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6314672"/>
              </p:ext>
            </p:extLst>
          </p:nvPr>
        </p:nvGraphicFramePr>
        <p:xfrm>
          <a:off x="842772" y="2295252"/>
          <a:ext cx="10506456" cy="3876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9207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35D3C1D-A6AE-4FCA-BB76-A4748CE5D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8C398F-4930-148B-C299-9B492E98A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10" y="1365472"/>
            <a:ext cx="10978470" cy="35646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8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Innovation Grant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9FE662-3521-0071-296A-391EFB9C4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945" y="5859463"/>
            <a:ext cx="10927080" cy="4872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endParaRPr lang="en-US" sz="20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D5BF818-2283-4CC9-A120-9225CEDFA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3350"/>
            <a:ext cx="128016" cy="2468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63A42EF-20CC-4BCC-9D0B-222CF3AAE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945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26D84124-A025-7724-F308-22556229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1345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29C418F-6A60-BFD5-8E15-2BA5F2B7EFBB}"/>
              </a:ext>
            </a:extLst>
          </p:cNvPr>
          <p:cNvSpPr txBox="1">
            <a:spLocks/>
          </p:cNvSpPr>
          <p:nvPr/>
        </p:nvSpPr>
        <p:spPr>
          <a:xfrm>
            <a:off x="516865" y="1365472"/>
            <a:ext cx="10978470" cy="356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/>
              <a:t>Innovation Grant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D6E43CD-87A4-DF10-7852-92F1811FFCD5}"/>
              </a:ext>
            </a:extLst>
          </p:cNvPr>
          <p:cNvSpPr txBox="1">
            <a:spLocks/>
          </p:cNvSpPr>
          <p:nvPr/>
        </p:nvSpPr>
        <p:spPr>
          <a:xfrm>
            <a:off x="609600" y="5859463"/>
            <a:ext cx="10927080" cy="487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969978-AA8F-96FC-B5A3-3BDBE41A9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1345" y="1913350"/>
            <a:ext cx="128016" cy="24688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E8D785-D9BD-5335-EE39-A785E595B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44599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4C6811-079B-03A5-3F23-63F39511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0538DA8-5235-F2C2-1756-94A8928C9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9159446-DA0D-0826-265D-30F1C62C09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7126"/>
            <a:ext cx="11167447" cy="2018806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942A0E0-EF12-C351-A752-BBAB73973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87A887-DD8A-B060-0A79-777DA93A2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Grant Requirements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A910F84-B7F5-E003-CF5F-72486267F3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FFD249A9-DD49-0B41-9141-4F48AE45B9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1197077"/>
              </p:ext>
            </p:extLst>
          </p:nvPr>
        </p:nvGraphicFramePr>
        <p:xfrm>
          <a:off x="1115568" y="2269730"/>
          <a:ext cx="10168128" cy="3993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6813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E4D548-CE9F-2A67-1C00-8F7F908C9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50D7146-4AE9-3196-2D0A-D2C9CDF376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DFD4B56-98FA-5B24-7053-4BA4D8584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7126"/>
            <a:ext cx="11167447" cy="2018806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3E0B448-FD80-5C49-BB3C-CA41FFDA4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4B5954-F2EC-76DB-F7EA-422F9C809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/>
              <a:t>Potential Services to be Transferred from Each Municipality to Consortium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05446D-B9B3-5CBC-2631-FACC7C9A0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50B948D-6A41-4ABD-FC73-2E150A5324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211869"/>
              </p:ext>
            </p:extLst>
          </p:nvPr>
        </p:nvGraphicFramePr>
        <p:xfrm>
          <a:off x="684900" y="2147829"/>
          <a:ext cx="10822200" cy="4588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7288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F243C9-D64F-640A-4B19-FC3EE8DB2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0AED6FD-D9D7-9E9C-B8A1-159BCF20D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272BF7C-62F2-DCBB-F183-705DB3C36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7126"/>
            <a:ext cx="11167447" cy="2018806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9075F79-22D3-5FF3-AC46-2F27BA13B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63A856-4990-5F74-0FDC-438E41220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Payout structure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79F7BE-7245-F5DB-34D9-915D4771E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74A7C82D-0C17-6AE0-1587-BFC9F01C21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258673"/>
              </p:ext>
            </p:extLst>
          </p:nvPr>
        </p:nvGraphicFramePr>
        <p:xfrm>
          <a:off x="838200" y="2400299"/>
          <a:ext cx="10515600" cy="3776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694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D1A2CED-DA9B-4CCF-8215-CFC65FE7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D72EC-1BD0-BCCD-F6BB-3E13712C0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09521"/>
            <a:ext cx="10232136" cy="1014984"/>
          </a:xfrm>
        </p:spPr>
        <p:txBody>
          <a:bodyPr>
            <a:normAutofit/>
          </a:bodyPr>
          <a:lstStyle/>
          <a:p>
            <a:r>
              <a:rPr lang="en-US" sz="4000"/>
              <a:t>Agenda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658327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92DA5DEB-5B40-4839-529A-1FFD20DAAE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3153577"/>
              </p:ext>
            </p:extLst>
          </p:nvPr>
        </p:nvGraphicFramePr>
        <p:xfrm>
          <a:off x="1115568" y="1673352"/>
          <a:ext cx="10232136" cy="433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48304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DE401C-3BEF-B442-9259-A0A9A26D6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CA18751-318E-2451-E6DA-D0F98F661F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E3AF04D-FE86-2BD8-CB73-82D2B6E6E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7126"/>
            <a:ext cx="11167447" cy="2018806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179093E-FA68-983E-3D84-32CEF115F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95AE4C-2BD9-6D19-9630-FB9157903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Potential Uses of Grant Funds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2EC267-86BF-AB07-D6F0-46B6665B5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E20B3B8-52FF-25BA-AC84-F249A0A9E2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8988234"/>
              </p:ext>
            </p:extLst>
          </p:nvPr>
        </p:nvGraphicFramePr>
        <p:xfrm>
          <a:off x="1115568" y="2269730"/>
          <a:ext cx="10168128" cy="3993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79996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50A6D8-C223-3E49-B384-3DD310269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18494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Shared Roadway Maintenance Program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 descr="A diagram of a cost reduction  AI-generated content may be incorrect.">
            <a:extLst>
              <a:ext uri="{FF2B5EF4-FFF2-40B4-BE49-F238E27FC236}">
                <a16:creationId xmlns:a16="http://schemas.microsoft.com/office/drawing/2014/main" id="{7A58BD13-8460-2DFB-4EDA-95B6221303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8" r="2" b="3340"/>
          <a:stretch>
            <a:fillRect/>
          </a:stretch>
        </p:blipFill>
        <p:spPr>
          <a:xfrm>
            <a:off x="558209" y="2393025"/>
            <a:ext cx="6009855" cy="3694176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34D9BFF-0739-F133-4C85-8CC69F6FF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2085" y="2393025"/>
            <a:ext cx="5010523" cy="377917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800" dirty="0"/>
              <a:t>Pavement Management Reports</a:t>
            </a:r>
          </a:p>
          <a:p>
            <a:r>
              <a:rPr lang="en-US" sz="1800" dirty="0"/>
              <a:t>Accurate Pavement Assessment</a:t>
            </a:r>
          </a:p>
          <a:p>
            <a:pPr lvl="1"/>
            <a:r>
              <a:rPr lang="en-US" sz="1400" dirty="0"/>
              <a:t>Vehicle-mounted 3D LiDAR technology captures precise pavement data and municipal assets, ensuring ASTM-compliant evaluations.</a:t>
            </a:r>
          </a:p>
          <a:p>
            <a:r>
              <a:rPr lang="en-US" sz="1800" dirty="0"/>
              <a:t>AI-Driven Analysis:</a:t>
            </a:r>
          </a:p>
          <a:p>
            <a:pPr lvl="1"/>
            <a:r>
              <a:rPr lang="en-US" sz="1400" dirty="0"/>
              <a:t>Machine learning identifies pavement distresses and delivers consistent, objective ratings for efficient rehabilitation planning.</a:t>
            </a:r>
          </a:p>
          <a:p>
            <a:r>
              <a:rPr lang="en-US" sz="1800" dirty="0"/>
              <a:t>Key Benefits</a:t>
            </a:r>
          </a:p>
          <a:p>
            <a:pPr lvl="1"/>
            <a:r>
              <a:rPr lang="en-US" sz="1400" dirty="0"/>
              <a:t>Faster data collection (up to 50 miles/day), improved accuracy, and easy digital integration with GIS for long-term planning.</a:t>
            </a:r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7AA88DE9-3D39-954A-D1CB-3465D3557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75" y="-9525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0A67F8A-033D-80C3-6CEF-B1E219ECF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784" y="-9525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112F559-C7E2-C9D1-835A-13F97226E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503" y="-9525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C26DC1F-1853-C31C-A5A6-A0D566663B49}"/>
              </a:ext>
            </a:extLst>
          </p:cNvPr>
          <p:cNvSpPr txBox="1">
            <a:spLocks/>
          </p:cNvSpPr>
          <p:nvPr/>
        </p:nvSpPr>
        <p:spPr>
          <a:xfrm>
            <a:off x="1144143" y="508969"/>
            <a:ext cx="10168128" cy="1179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/>
              <a:t>Shared Roadway Maintenance Program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586434-C6BD-6CC8-42CC-BB3A9771D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409" y="761274"/>
            <a:ext cx="128016" cy="7040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Content Placeholder 4" descr="A diagram of a cost reduction  AI-generated content may be incorrect.">
            <a:extLst>
              <a:ext uri="{FF2B5EF4-FFF2-40B4-BE49-F238E27FC236}">
                <a16:creationId xmlns:a16="http://schemas.microsoft.com/office/drawing/2014/main" id="{3FD38325-E8F0-06A6-1FAE-7C58A76085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8" r="2" b="3340"/>
          <a:stretch>
            <a:fillRect/>
          </a:stretch>
        </p:blipFill>
        <p:spPr>
          <a:xfrm>
            <a:off x="586784" y="2383500"/>
            <a:ext cx="6009855" cy="3694176"/>
          </a:xfrm>
          <a:prstGeom prst="rect">
            <a:avLst/>
          </a:prstGeom>
        </p:spPr>
      </p:pic>
      <p:sp>
        <p:nvSpPr>
          <p:cNvPr id="15" name="Content Placeholder 8">
            <a:extLst>
              <a:ext uri="{FF2B5EF4-FFF2-40B4-BE49-F238E27FC236}">
                <a16:creationId xmlns:a16="http://schemas.microsoft.com/office/drawing/2014/main" id="{B426EFE5-70A8-C64F-FF2B-124ADD9C2F62}"/>
              </a:ext>
            </a:extLst>
          </p:cNvPr>
          <p:cNvSpPr txBox="1">
            <a:spLocks/>
          </p:cNvSpPr>
          <p:nvPr/>
        </p:nvSpPr>
        <p:spPr>
          <a:xfrm>
            <a:off x="6740660" y="2383500"/>
            <a:ext cx="5010523" cy="3779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/>
              <a:t>Pavement Management Reports</a:t>
            </a:r>
          </a:p>
          <a:p>
            <a:r>
              <a:rPr lang="en-US" sz="1800"/>
              <a:t>Accurate Pavement Assessment</a:t>
            </a:r>
          </a:p>
          <a:p>
            <a:pPr lvl="1"/>
            <a:r>
              <a:rPr lang="en-US" sz="1400"/>
              <a:t>Vehicle-mounted 3D LiDAR technology captures precise pavement data and municipal assets, ensuring ASTM-compliant evaluations.</a:t>
            </a:r>
          </a:p>
          <a:p>
            <a:r>
              <a:rPr lang="en-US" sz="1800"/>
              <a:t>AI-Driven Analysis:</a:t>
            </a:r>
          </a:p>
          <a:p>
            <a:pPr lvl="1"/>
            <a:r>
              <a:rPr lang="en-US" sz="1400"/>
              <a:t>Machine learning identifies pavement distresses and delivers consistent, objective ratings for efficient rehabilitation planning.</a:t>
            </a:r>
          </a:p>
          <a:p>
            <a:r>
              <a:rPr lang="en-US" sz="1800"/>
              <a:t>Key Benefits</a:t>
            </a:r>
          </a:p>
          <a:p>
            <a:pPr lvl="1"/>
            <a:r>
              <a:rPr lang="en-US" sz="1400"/>
              <a:t>Faster data collection (up to 50 miles/day), improved accuracy, and easy digital integration with GIS for long-term planning.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8135240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35D3C1D-A6AE-4FCA-BB76-A4748CE5D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0D4F35-6C23-C7AD-F31E-2B5BB7872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10" y="1365472"/>
            <a:ext cx="10978470" cy="35646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8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Lessons Learned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B574E-94B1-B5B4-7471-D5645BBF5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945" y="5859463"/>
            <a:ext cx="10927080" cy="4872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endParaRPr lang="en-US" sz="20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5BF818-2283-4CC9-A120-9225CEDFA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3350"/>
            <a:ext cx="128016" cy="24688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3A42EF-20CC-4BCC-9D0B-222CF3AAE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945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27004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2164AB-E474-0527-B582-5656A0D96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840D3D-FF73-AC2A-6265-BAB0797A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dirty="0"/>
              <a:t>Tips for Success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rgbClr val="A02B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756C9D-C839-ADB5-948F-A76739861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580724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45990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E95475-DED6-73DE-6DF5-ADC729748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B954D6-10F7-6F07-9C88-020F839EC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dirty="0"/>
              <a:t>How to get started?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rgbClr val="A02B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9548C06-BE89-D113-9EB4-2B23645105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1814586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1189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118BD2-1784-1520-DD3D-9CCA5557E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53DF477-3C1D-D886-A0A4-6559CB324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F2A587F-E0C0-DFDB-4F7A-EE51849B4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7126"/>
            <a:ext cx="11167447" cy="2018806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D9D6ED7-2B15-6032-E68E-FB37D5246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10372-E817-0D2C-C67A-8DFAF66C7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Questions?</a:t>
            </a:r>
            <a:endParaRPr lang="en-US" sz="4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B5250F-C01E-1912-3DA3-C5A6ED7DF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2" name="Content Placeholder 6" descr="Questions with solid fill">
            <a:extLst>
              <a:ext uri="{FF2B5EF4-FFF2-40B4-BE49-F238E27FC236}">
                <a16:creationId xmlns:a16="http://schemas.microsoft.com/office/drawing/2014/main" id="{888D9F2D-0AE8-4789-70DE-9C313AA8A6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6928" y="2124900"/>
            <a:ext cx="4601592" cy="4601592"/>
          </a:xfrm>
          <a:custGeom>
            <a:avLst/>
            <a:gdLst/>
            <a:ahLst/>
            <a:cxnLst/>
            <a:rect l="l" t="t" r="r" b="b"/>
            <a:pathLst>
              <a:path w="6094252" h="6857998">
                <a:moveTo>
                  <a:pt x="0" y="0"/>
                </a:moveTo>
                <a:lnTo>
                  <a:pt x="5898122" y="0"/>
                </a:lnTo>
                <a:cubicBezTo>
                  <a:pt x="6006442" y="0"/>
                  <a:pt x="6094252" y="87810"/>
                  <a:pt x="6094252" y="196130"/>
                </a:cubicBezTo>
                <a:lnTo>
                  <a:pt x="6094252" y="6661869"/>
                </a:lnTo>
                <a:cubicBezTo>
                  <a:pt x="6094252" y="6756649"/>
                  <a:pt x="6027023" y="6835726"/>
                  <a:pt x="5937649" y="6854015"/>
                </a:cubicBezTo>
                <a:lnTo>
                  <a:pt x="5898132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BBEFF-6CD3-2AF8-AE26-950E819C7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5448" y="2553194"/>
            <a:ext cx="5541635" cy="35772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Jason Atchison, PE</a:t>
            </a:r>
          </a:p>
          <a:p>
            <a:pPr marL="0" indent="0">
              <a:buNone/>
            </a:pPr>
            <a:r>
              <a:rPr lang="en-US" dirty="0"/>
              <a:t>Baxter &amp; Woodman, Inc.</a:t>
            </a:r>
          </a:p>
          <a:p>
            <a:pPr marL="0" indent="0">
              <a:buNone/>
            </a:pPr>
            <a:r>
              <a:rPr lang="en-US" dirty="0"/>
              <a:t>jatchison@baxterwoodman.com</a:t>
            </a:r>
          </a:p>
          <a:p>
            <a:pPr marL="0" indent="0">
              <a:buNone/>
            </a:pPr>
            <a:r>
              <a:rPr lang="en-US" dirty="0"/>
              <a:t>815-444-3279</a:t>
            </a:r>
          </a:p>
        </p:txBody>
      </p:sp>
    </p:spTree>
    <p:extLst>
      <p:ext uri="{BB962C8B-B14F-4D97-AF65-F5344CB8AC3E}">
        <p14:creationId xmlns:p14="http://schemas.microsoft.com/office/powerpoint/2010/main" val="24206276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solidFill>
            <a:schemeClr val="accent3"/>
          </a:solidFill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0E17D9-A301-2B2D-B755-ECD32085A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How Do You Start?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7E8A64F-E86F-0C6B-FE03-C8E6DFFBAB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384566"/>
              </p:ext>
            </p:extLst>
          </p:nvPr>
        </p:nvGraphicFramePr>
        <p:xfrm>
          <a:off x="944690" y="2276856"/>
          <a:ext cx="10302621" cy="3900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800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35D3C1D-A6AE-4FCA-BB76-A4748CE5D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F33390-A766-9305-9D4C-F6F00452C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10" y="1365472"/>
            <a:ext cx="10978470" cy="35646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8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1556A-42DF-464C-6984-2CD69F629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945" y="5859463"/>
            <a:ext cx="10927080" cy="4872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endParaRPr lang="en-US" sz="20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D5BF818-2283-4CC9-A120-9225CEDFA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3350"/>
            <a:ext cx="128016" cy="2468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63A42EF-20CC-4BCC-9D0B-222CF3AAE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945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97824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B831B6F-405A-4B47-B9BB-5CA88F28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682F41-F2C4-0D35-D44F-928DCCBA0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9128" y="638089"/>
            <a:ext cx="4818888" cy="1476801"/>
          </a:xfrm>
        </p:spPr>
        <p:txBody>
          <a:bodyPr anchor="b">
            <a:normAutofit/>
          </a:bodyPr>
          <a:lstStyle/>
          <a:p>
            <a:r>
              <a:rPr lang="en-US" sz="5400" dirty="0"/>
              <a:t>Speaker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6E6A8FF-0445-C7C3-44F2-EC0A3E90EC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1" r="4191"/>
          <a:stretch>
            <a:fillRect/>
          </a:stretch>
        </p:blipFill>
        <p:spPr bwMode="auto">
          <a:xfrm>
            <a:off x="721600" y="640080"/>
            <a:ext cx="5277639" cy="557784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1" name="sketch line">
            <a:extLst>
              <a:ext uri="{FF2B5EF4-FFF2-40B4-BE49-F238E27FC236}">
                <a16:creationId xmlns:a16="http://schemas.microsoft.com/office/drawing/2014/main" id="{953EE71A-6488-4203-A7C4-77102FD0D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912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73133-32C7-FD55-25CD-E2FE6157A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9128" y="2664886"/>
            <a:ext cx="4818888" cy="3550789"/>
          </a:xfrm>
        </p:spPr>
        <p:txBody>
          <a:bodyPr anchor="t">
            <a:normAutofit/>
          </a:bodyPr>
          <a:lstStyle/>
          <a:p>
            <a:r>
              <a:rPr lang="en-US" sz="2200" dirty="0"/>
              <a:t>Jason Atchison, PE</a:t>
            </a:r>
          </a:p>
          <a:p>
            <a:pPr lvl="1"/>
            <a:r>
              <a:rPr lang="en-US" sz="2200" dirty="0"/>
              <a:t>Village of Paddock Lake Engineer</a:t>
            </a:r>
          </a:p>
          <a:p>
            <a:pPr lvl="1"/>
            <a:r>
              <a:rPr lang="en-US" sz="2200" dirty="0"/>
              <a:t>Baxter &amp; Woodman</a:t>
            </a:r>
          </a:p>
          <a:p>
            <a:pPr lvl="1"/>
            <a:r>
              <a:rPr lang="en-US" sz="2200" dirty="0"/>
              <a:t>Project Manager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1977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4" name="Freeform: Shape 43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6" name="Freeform: Shape 45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81B746-9127-3DE2-E52C-649EF18F6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dirty="0"/>
              <a:t>Why Now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38" name="Content Placeholder 2">
            <a:extLst>
              <a:ext uri="{FF2B5EF4-FFF2-40B4-BE49-F238E27FC236}">
                <a16:creationId xmlns:a16="http://schemas.microsoft.com/office/drawing/2014/main" id="{1C3419B5-44DC-7955-9F5B-36F122060C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606617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6839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AB6AAB-F1E6-C618-3902-A8A7F137C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3" name="Freeform: Shape 32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5" name="Freeform: Shape 34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A0AF54-520B-BACD-1275-16B0378E4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dirty="0"/>
              <a:t>How It Started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0A694B2A-F46B-9EE9-FB3A-044651252A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9777543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9012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01E331-3EF0-BDA6-FD38-32C540F27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3E4DAA8-1801-9BEE-7140-25603C3BA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DF9E56-8D78-CCA9-7B4C-91B0301ED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10" y="1365472"/>
            <a:ext cx="10978470" cy="35646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8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Consortium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B4CC5-0E88-5989-1D55-600D21DFC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945" y="5859463"/>
            <a:ext cx="10927080" cy="4872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endParaRPr lang="en-US" sz="20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FE92425-0102-1451-5129-21B4D1764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3350"/>
            <a:ext cx="128016" cy="24688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0779314-D8CE-7196-18CF-BDDE8F8C1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945" y="5831269"/>
            <a:ext cx="109270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32983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7C9115-8F78-03DF-3D65-B8FA95631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1571386-7A09-FCBB-4A50-56FB45EB4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1DABEA0E-D36D-7F47-56FD-7806C743E7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DC6A7FF7-141F-5142-F89E-118CD70E6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9711DD-B5DB-1C10-0ADB-8BE397BF3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dirty="0"/>
              <a:t>What is a consortium?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D8DF43C-DED3-7C3F-BB3B-E1ED463AA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B23C7-FBE5-A8F2-5351-8905BA6CD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A consortium is a group of municipalities or agencies that collaborate to pool resources and achieve cost savings by jointly purchasing or bidding shared services and commodities.</a:t>
            </a:r>
          </a:p>
        </p:txBody>
      </p:sp>
    </p:spTree>
    <p:extLst>
      <p:ext uri="{BB962C8B-B14F-4D97-AF65-F5344CB8AC3E}">
        <p14:creationId xmlns:p14="http://schemas.microsoft.com/office/powerpoint/2010/main" val="2015518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B83793-AD1A-3CC8-E509-04EDC2446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CC38734-A6AA-6233-9416-28ABB8AAF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2471FA-313D-FB3B-8F39-2B86D313F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51B9053-0EA9-AFA7-AF70-BB1C0BCB1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9EDBF8-5A08-AC57-3EBE-54341C31B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Types of Services That Can Be Purchased Jointly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65410-296C-91FE-53BA-EAB240D70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23D6BCF9-5511-F696-005A-7CE3AF3BC3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1850744"/>
              </p:ext>
            </p:extLst>
          </p:nvPr>
        </p:nvGraphicFramePr>
        <p:xfrm>
          <a:off x="592265" y="2133106"/>
          <a:ext cx="11007471" cy="4158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A2BE2E01-D2E6-9F38-36FF-D35CFD7A2643}"/>
              </a:ext>
            </a:extLst>
          </p:cNvPr>
          <p:cNvSpPr/>
          <p:nvPr/>
        </p:nvSpPr>
        <p:spPr>
          <a:xfrm>
            <a:off x="1028700" y="2025933"/>
            <a:ext cx="3363686" cy="109826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9D5F13-0313-4D0F-E6C9-5C6374648221}"/>
              </a:ext>
            </a:extLst>
          </p:cNvPr>
          <p:cNvSpPr/>
          <p:nvPr/>
        </p:nvSpPr>
        <p:spPr>
          <a:xfrm>
            <a:off x="1028700" y="5267748"/>
            <a:ext cx="1687286" cy="109826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54564C-FD65-ACAC-6F1E-16BDF730F3D1}"/>
              </a:ext>
            </a:extLst>
          </p:cNvPr>
          <p:cNvSpPr/>
          <p:nvPr/>
        </p:nvSpPr>
        <p:spPr>
          <a:xfrm>
            <a:off x="6096000" y="5267748"/>
            <a:ext cx="1687286" cy="1098268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3CCC20-0337-F907-EBA7-1C944406E673}"/>
              </a:ext>
            </a:extLst>
          </p:cNvPr>
          <p:cNvSpPr/>
          <p:nvPr/>
        </p:nvSpPr>
        <p:spPr>
          <a:xfrm>
            <a:off x="6096000" y="2053025"/>
            <a:ext cx="1687286" cy="109826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8FB5F0-AB5A-62FF-5491-78A2C9C9DEE4}"/>
              </a:ext>
            </a:extLst>
          </p:cNvPr>
          <p:cNvSpPr/>
          <p:nvPr/>
        </p:nvSpPr>
        <p:spPr>
          <a:xfrm>
            <a:off x="1028700" y="3151293"/>
            <a:ext cx="3363686" cy="1098268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FE29EC1-DB16-0035-D8D2-24D9239E4F68}"/>
              </a:ext>
            </a:extLst>
          </p:cNvPr>
          <p:cNvSpPr/>
          <p:nvPr/>
        </p:nvSpPr>
        <p:spPr>
          <a:xfrm>
            <a:off x="7859486" y="2053025"/>
            <a:ext cx="3303814" cy="1098268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5553AFC-A2EF-0556-8BDF-0B995036ED6D}"/>
              </a:ext>
            </a:extLst>
          </p:cNvPr>
          <p:cNvSpPr/>
          <p:nvPr/>
        </p:nvSpPr>
        <p:spPr>
          <a:xfrm>
            <a:off x="9476014" y="3185512"/>
            <a:ext cx="1687286" cy="101093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8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9" grpId="0" animBg="1"/>
      <p:bldP spid="11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BaxterWoodman2020</Template>
  <TotalTime>1651</TotalTime>
  <Words>1022</Words>
  <Application>Microsoft Office PowerPoint</Application>
  <PresentationFormat>Widescreen</PresentationFormat>
  <Paragraphs>187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Office Theme</vt:lpstr>
      <vt:lpstr>Collaboration in Action</vt:lpstr>
      <vt:lpstr>Agenda</vt:lpstr>
      <vt:lpstr>Introduction</vt:lpstr>
      <vt:lpstr>Speaker</vt:lpstr>
      <vt:lpstr>Why Now</vt:lpstr>
      <vt:lpstr>How It Started</vt:lpstr>
      <vt:lpstr>Consortium Overview</vt:lpstr>
      <vt:lpstr>What is a consortium?</vt:lpstr>
      <vt:lpstr>Types of Services That Can Be Purchased Jointly</vt:lpstr>
      <vt:lpstr>Benefits</vt:lpstr>
      <vt:lpstr>Key Lessons and Best Practices</vt:lpstr>
      <vt:lpstr>Need a Champion</vt:lpstr>
      <vt:lpstr>Potential Concerns and their Solutions</vt:lpstr>
      <vt:lpstr>Consortium Board and Organizational Structure</vt:lpstr>
      <vt:lpstr>Timeline</vt:lpstr>
      <vt:lpstr>Innovation Grant</vt:lpstr>
      <vt:lpstr>Grant Requirements</vt:lpstr>
      <vt:lpstr>Potential Services to be Transferred from Each Municipality to Consortium</vt:lpstr>
      <vt:lpstr>Payout structure </vt:lpstr>
      <vt:lpstr>Potential Uses of Grant Funds</vt:lpstr>
      <vt:lpstr>Shared Roadway Maintenance Program</vt:lpstr>
      <vt:lpstr>Lessons Learned</vt:lpstr>
      <vt:lpstr>Tips for Success</vt:lpstr>
      <vt:lpstr>How to get started?</vt:lpstr>
      <vt:lpstr>Questions?</vt:lpstr>
      <vt:lpstr>How Do You Start?</vt:lpstr>
    </vt:vector>
  </TitlesOfParts>
  <Company>Baxter and Woodman,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Meghan O. Foresman</dc:creator>
  <cp:lastModifiedBy>timothy hanna</cp:lastModifiedBy>
  <cp:revision>14</cp:revision>
  <dcterms:created xsi:type="dcterms:W3CDTF">2026-01-09T14:53:58Z</dcterms:created>
  <dcterms:modified xsi:type="dcterms:W3CDTF">2026-06-09T13:46:10Z</dcterms:modified>
</cp:coreProperties>
</file>